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4" r:id="rId2"/>
    <p:sldId id="258" r:id="rId3"/>
    <p:sldId id="309" r:id="rId4"/>
    <p:sldId id="310" r:id="rId5"/>
    <p:sldId id="283" r:id="rId6"/>
    <p:sldId id="293" r:id="rId7"/>
    <p:sldId id="281" r:id="rId8"/>
  </p:sldIdLst>
  <p:sldSz cx="12192000" cy="6858000"/>
  <p:notesSz cx="6858000" cy="9144000"/>
  <p:embeddedFontLst>
    <p:embeddedFont>
      <p:font typeface="Manrope" pitchFamily="2" charset="0"/>
      <p:regular r:id="rId10"/>
      <p:bold r:id="rId11"/>
    </p:embeddedFont>
    <p:embeddedFont>
      <p:font typeface="Manrope ExtraBold" pitchFamily="2" charset="0"/>
      <p:bold r:id="rId12"/>
    </p:embeddedFont>
    <p:embeddedFont>
      <p:font typeface="Open Sans Light" panose="020B0306030504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5FF"/>
    <a:srgbClr val="FF004A"/>
    <a:srgbClr val="0000FF"/>
    <a:srgbClr val="FFFF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EB641-BD2A-4D3A-A41A-2AD34FB6C828}" v="146" dt="2024-02-27T13:49:0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0" autoAdjust="0"/>
    <p:restoredTop sz="93304" autoAdjust="0"/>
  </p:normalViewPr>
  <p:slideViewPr>
    <p:cSldViewPr snapToGrid="0">
      <p:cViewPr>
        <p:scale>
          <a:sx n="66" d="100"/>
          <a:sy n="66" d="100"/>
        </p:scale>
        <p:origin x="953" y="372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F2F59642-3A22-4391-8959-E3D4B88D0452}"/>
    <pc:docChg chg="undo redo custSel addSld delSld modSld">
      <pc:chgData name="Ben Salisbury" userId="336f7199-2138-4a24-bf5a-f69fd277b700" providerId="ADAL" clId="{F2F59642-3A22-4391-8959-E3D4B88D0452}" dt="2023-11-29T13:55:37.129" v="5372" actId="20577"/>
      <pc:docMkLst>
        <pc:docMk/>
      </pc:docMkLst>
      <pc:sldChg chg="addSp delSp modSp mod">
        <pc:chgData name="Ben Salisbury" userId="336f7199-2138-4a24-bf5a-f69fd277b700" providerId="ADAL" clId="{F2F59642-3A22-4391-8959-E3D4B88D0452}" dt="2023-11-29T12:23:12.728" v="5214" actId="6549"/>
        <pc:sldMkLst>
          <pc:docMk/>
          <pc:sldMk cId="2521456531" sldId="258"/>
        </pc:sldMkLst>
        <pc:spChg chg="mod">
          <ac:chgData name="Ben Salisbury" userId="336f7199-2138-4a24-bf5a-f69fd277b700" providerId="ADAL" clId="{F2F59642-3A22-4391-8959-E3D4B88D0452}" dt="2023-11-28T15:49:19.008" v="1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F2F59642-3A22-4391-8959-E3D4B88D0452}" dt="2023-11-29T12:23:12.728" v="5214" actId="6549"/>
          <ac:spMkLst>
            <pc:docMk/>
            <pc:sldMk cId="2521456531" sldId="258"/>
            <ac:spMk id="3" creationId="{760E66A1-0C29-4E4D-9EB5-0A2EC570A201}"/>
          </ac:spMkLst>
        </pc:spChg>
        <pc:picChg chg="add del mod">
          <ac:chgData name="Ben Salisbury" userId="336f7199-2138-4a24-bf5a-f69fd277b700" providerId="ADAL" clId="{F2F59642-3A22-4391-8959-E3D4B88D0452}" dt="2023-11-28T16:20:39.846" v="2137" actId="21"/>
          <ac:picMkLst>
            <pc:docMk/>
            <pc:sldMk cId="2521456531" sldId="258"/>
            <ac:picMk id="5" creationId="{7FC6438A-5DE6-61DD-3E9B-C74E5461E03B}"/>
          </ac:picMkLst>
        </pc:picChg>
      </pc:sldChg>
      <pc:sldChg chg="modSp mod">
        <pc:chgData name="Ben Salisbury" userId="336f7199-2138-4a24-bf5a-f69fd277b700" providerId="ADAL" clId="{F2F59642-3A22-4391-8959-E3D4B88D0452}" dt="2023-11-28T15:53:11.972" v="294" actId="20577"/>
        <pc:sldMkLst>
          <pc:docMk/>
          <pc:sldMk cId="2980887916" sldId="274"/>
        </pc:sldMkLst>
        <pc:spChg chg="mod">
          <ac:chgData name="Ben Salisbury" userId="336f7199-2138-4a24-bf5a-f69fd277b700" providerId="ADAL" clId="{F2F59642-3A22-4391-8959-E3D4B88D0452}" dt="2023-11-28T15:53:11.972" v="294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 modAnim">
        <pc:chgData name="Ben Salisbury" userId="336f7199-2138-4a24-bf5a-f69fd277b700" providerId="ADAL" clId="{F2F59642-3A22-4391-8959-E3D4B88D0452}" dt="2023-11-29T13:55:37.129" v="5372" actId="20577"/>
        <pc:sldMkLst>
          <pc:docMk/>
          <pc:sldMk cId="432659496" sldId="276"/>
        </pc:sldMkLst>
        <pc:spChg chg="mod">
          <ac:chgData name="Ben Salisbury" userId="336f7199-2138-4a24-bf5a-f69fd277b700" providerId="ADAL" clId="{F2F59642-3A22-4391-8959-E3D4B88D0452}" dt="2023-11-29T13:55:37.129" v="5372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F2F59642-3A22-4391-8959-E3D4B88D0452}" dt="2023-11-28T15:52:56.875" v="284" actId="20577"/>
          <ac:spMkLst>
            <pc:docMk/>
            <pc:sldMk cId="432659496" sldId="276"/>
            <ac:spMk id="4" creationId="{D1400F9B-F6A2-471D-856C-A39A8AA35819}"/>
          </ac:spMkLst>
        </pc:spChg>
        <pc:picChg chg="del">
          <ac:chgData name="Ben Salisbury" userId="336f7199-2138-4a24-bf5a-f69fd277b700" providerId="ADAL" clId="{F2F59642-3A22-4391-8959-E3D4B88D0452}" dt="2023-11-28T15:52:05.806" v="207" actId="478"/>
          <ac:picMkLst>
            <pc:docMk/>
            <pc:sldMk cId="432659496" sldId="276"/>
            <ac:picMk id="3" creationId="{BE9C7116-616F-2D78-D667-7649C9BEDEF6}"/>
          </ac:picMkLst>
        </pc:picChg>
        <pc:picChg chg="add mod">
          <ac:chgData name="Ben Salisbury" userId="336f7199-2138-4a24-bf5a-f69fd277b700" providerId="ADAL" clId="{F2F59642-3A22-4391-8959-E3D4B88D0452}" dt="2023-11-28T15:52:14.506" v="208" actId="1076"/>
          <ac:picMkLst>
            <pc:docMk/>
            <pc:sldMk cId="432659496" sldId="276"/>
            <ac:picMk id="6" creationId="{24878C8B-0174-F162-FDBE-843B4B61303D}"/>
          </ac:picMkLst>
        </pc:picChg>
        <pc:picChg chg="del">
          <ac:chgData name="Ben Salisbury" userId="336f7199-2138-4a24-bf5a-f69fd277b700" providerId="ADAL" clId="{F2F59642-3A22-4391-8959-E3D4B88D0452}" dt="2023-11-28T15:52:23.904" v="211" actId="478"/>
          <ac:picMkLst>
            <pc:docMk/>
            <pc:sldMk cId="432659496" sldId="276"/>
            <ac:picMk id="7" creationId="{7843DF9D-3082-0DC0-BF5C-69D498107675}"/>
          </ac:picMkLst>
        </pc:picChg>
      </pc:sldChg>
      <pc:sldChg chg="addSp delSp modSp mod">
        <pc:chgData name="Ben Salisbury" userId="336f7199-2138-4a24-bf5a-f69fd277b700" providerId="ADAL" clId="{F2F59642-3A22-4391-8959-E3D4B88D0452}" dt="2023-11-28T17:14:24.120" v="5212" actId="20577"/>
        <pc:sldMkLst>
          <pc:docMk/>
          <pc:sldMk cId="1955845003" sldId="283"/>
        </pc:sldMkLst>
        <pc:spChg chg="mod">
          <ac:chgData name="Ben Salisbury" userId="336f7199-2138-4a24-bf5a-f69fd277b700" providerId="ADAL" clId="{F2F59642-3A22-4391-8959-E3D4B88D0452}" dt="2023-11-28T16:19:49.835" v="2135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F2F59642-3A22-4391-8959-E3D4B88D0452}" dt="2023-11-28T17:14:24.120" v="5212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F2F59642-3A22-4391-8959-E3D4B88D0452}" dt="2023-11-28T16:21:00.293" v="2145" actId="1076"/>
          <ac:picMkLst>
            <pc:docMk/>
            <pc:sldMk cId="1955845003" sldId="283"/>
            <ac:picMk id="4" creationId="{E7C0FE17-7597-12B3-0A2A-99AC851B266F}"/>
          </ac:picMkLst>
        </pc:picChg>
        <pc:picChg chg="del">
          <ac:chgData name="Ben Salisbury" userId="336f7199-2138-4a24-bf5a-f69fd277b700" providerId="ADAL" clId="{F2F59642-3A22-4391-8959-E3D4B88D0452}" dt="2023-11-28T16:20:57.463" v="2144" actId="478"/>
          <ac:picMkLst>
            <pc:docMk/>
            <pc:sldMk cId="1955845003" sldId="283"/>
            <ac:picMk id="6" creationId="{9673EF60-9B9E-6F43-D967-FC28405F832C}"/>
          </ac:picMkLst>
        </pc:picChg>
      </pc:sldChg>
      <pc:sldChg chg="modSp mod">
        <pc:chgData name="Ben Salisbury" userId="336f7199-2138-4a24-bf5a-f69fd277b700" providerId="ADAL" clId="{F2F59642-3A22-4391-8959-E3D4B88D0452}" dt="2023-11-28T16:41:49.528" v="4335" actId="20577"/>
        <pc:sldMkLst>
          <pc:docMk/>
          <pc:sldMk cId="1827345177" sldId="293"/>
        </pc:sldMkLst>
        <pc:spChg chg="mod">
          <ac:chgData name="Ben Salisbury" userId="336f7199-2138-4a24-bf5a-f69fd277b700" providerId="ADAL" clId="{F2F59642-3A22-4391-8959-E3D4B88D0452}" dt="2023-11-28T16:41:49.528" v="4335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delSp modSp mod">
        <pc:chgData name="Ben Salisbury" userId="336f7199-2138-4a24-bf5a-f69fd277b700" providerId="ADAL" clId="{F2F59642-3A22-4391-8959-E3D4B88D0452}" dt="2023-11-28T17:14:32.293" v="521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F2F59642-3A22-4391-8959-E3D4B88D0452}" dt="2023-11-28T16:01:00.409" v="622" actId="20577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F2F59642-3A22-4391-8959-E3D4B88D0452}" dt="2023-11-28T17:14:32.293" v="5213" actId="20577"/>
          <ac:spMkLst>
            <pc:docMk/>
            <pc:sldMk cId="2303982321" sldId="305"/>
            <ac:spMk id="5" creationId="{CBDA2490-484A-419F-AB5A-4C7087B0D5F3}"/>
          </ac:spMkLst>
        </pc:spChg>
        <pc:picChg chg="del">
          <ac:chgData name="Ben Salisbury" userId="336f7199-2138-4a24-bf5a-f69fd277b700" providerId="ADAL" clId="{F2F59642-3A22-4391-8959-E3D4B88D0452}" dt="2023-11-28T16:00:46.210" v="586" actId="478"/>
          <ac:picMkLst>
            <pc:docMk/>
            <pc:sldMk cId="2303982321" sldId="305"/>
            <ac:picMk id="7" creationId="{5EE989F7-A124-A2E7-7005-C4FDEB216F9D}"/>
          </ac:picMkLst>
        </pc:picChg>
      </pc:sldChg>
      <pc:sldChg chg="del">
        <pc:chgData name="Ben Salisbury" userId="336f7199-2138-4a24-bf5a-f69fd277b700" providerId="ADAL" clId="{F2F59642-3A22-4391-8959-E3D4B88D0452}" dt="2023-11-28T16:41:59.622" v="4336" actId="2696"/>
        <pc:sldMkLst>
          <pc:docMk/>
          <pc:sldMk cId="2256466068" sldId="306"/>
        </pc:sldMkLst>
      </pc:sldChg>
      <pc:sldChg chg="addSp delSp modSp add mod">
        <pc:chgData name="Ben Salisbury" userId="336f7199-2138-4a24-bf5a-f69fd277b700" providerId="ADAL" clId="{F2F59642-3A22-4391-8959-E3D4B88D0452}" dt="2023-11-28T17:14:03.064" v="5201" actId="20577"/>
        <pc:sldMkLst>
          <pc:docMk/>
          <pc:sldMk cId="4243609359" sldId="307"/>
        </pc:sldMkLst>
        <pc:spChg chg="mod">
          <ac:chgData name="Ben Salisbury" userId="336f7199-2138-4a24-bf5a-f69fd277b700" providerId="ADAL" clId="{F2F59642-3A22-4391-8959-E3D4B88D0452}" dt="2023-11-28T17:14:03.064" v="5201" actId="20577"/>
          <ac:spMkLst>
            <pc:docMk/>
            <pc:sldMk cId="4243609359" sldId="307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F2F59642-3A22-4391-8959-E3D4B88D0452}" dt="2023-11-28T16:14:58.027" v="1941" actId="478"/>
          <ac:spMkLst>
            <pc:docMk/>
            <pc:sldMk cId="4243609359" sldId="307"/>
            <ac:spMk id="6" creationId="{77E67367-38C3-C406-6F27-10DFD53CAAC2}"/>
          </ac:spMkLst>
        </pc:spChg>
      </pc:sldChg>
    </pc:docChg>
  </pc:docChgLst>
  <pc:docChgLst>
    <pc:chgData name="Ben Salisbury" userId="336f7199-2138-4a24-bf5a-f69fd277b700" providerId="ADAL" clId="{0B3EB641-BD2A-4D3A-A41A-2AD34FB6C828}"/>
    <pc:docChg chg="undo redo custSel delSld modSld">
      <pc:chgData name="Ben Salisbury" userId="336f7199-2138-4a24-bf5a-f69fd277b700" providerId="ADAL" clId="{0B3EB641-BD2A-4D3A-A41A-2AD34FB6C828}" dt="2024-02-27T13:55:08.040" v="3499" actId="20577"/>
      <pc:docMkLst>
        <pc:docMk/>
      </pc:docMkLst>
      <pc:sldChg chg="modSp mod">
        <pc:chgData name="Ben Salisbury" userId="336f7199-2138-4a24-bf5a-f69fd277b700" providerId="ADAL" clId="{0B3EB641-BD2A-4D3A-A41A-2AD34FB6C828}" dt="2024-02-27T09:39:10.623" v="113" actId="20577"/>
        <pc:sldMkLst>
          <pc:docMk/>
          <pc:sldMk cId="2521456531" sldId="258"/>
        </pc:sldMkLst>
        <pc:spChg chg="mod">
          <ac:chgData name="Ben Salisbury" userId="336f7199-2138-4a24-bf5a-f69fd277b700" providerId="ADAL" clId="{0B3EB641-BD2A-4D3A-A41A-2AD34FB6C828}" dt="2024-02-27T09:38:26.287" v="19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0B3EB641-BD2A-4D3A-A41A-2AD34FB6C828}" dt="2024-02-27T09:39:10.623" v="113" actId="20577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0B3EB641-BD2A-4D3A-A41A-2AD34FB6C828}" dt="2024-02-27T09:38:21.341" v="9" actId="20577"/>
        <pc:sldMkLst>
          <pc:docMk/>
          <pc:sldMk cId="2980887916" sldId="274"/>
        </pc:sldMkLst>
        <pc:spChg chg="mod">
          <ac:chgData name="Ben Salisbury" userId="336f7199-2138-4a24-bf5a-f69fd277b700" providerId="ADAL" clId="{0B3EB641-BD2A-4D3A-A41A-2AD34FB6C828}" dt="2024-02-27T09:38:21.341" v="9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del">
        <pc:chgData name="Ben Salisbury" userId="336f7199-2138-4a24-bf5a-f69fd277b700" providerId="ADAL" clId="{0B3EB641-BD2A-4D3A-A41A-2AD34FB6C828}" dt="2024-02-27T13:24:20.957" v="2721" actId="2696"/>
        <pc:sldMkLst>
          <pc:docMk/>
          <pc:sldMk cId="432659496" sldId="276"/>
        </pc:sldMkLst>
      </pc:sldChg>
      <pc:sldChg chg="modSp mod">
        <pc:chgData name="Ben Salisbury" userId="336f7199-2138-4a24-bf5a-f69fd277b700" providerId="ADAL" clId="{0B3EB641-BD2A-4D3A-A41A-2AD34FB6C828}" dt="2024-02-27T13:24:11.556" v="2720" actId="20577"/>
        <pc:sldMkLst>
          <pc:docMk/>
          <pc:sldMk cId="1955845003" sldId="283"/>
        </pc:sldMkLst>
        <pc:spChg chg="mod">
          <ac:chgData name="Ben Salisbury" userId="336f7199-2138-4a24-bf5a-f69fd277b700" providerId="ADAL" clId="{0B3EB641-BD2A-4D3A-A41A-2AD34FB6C828}" dt="2024-02-27T13:21:31.514" v="2197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0B3EB641-BD2A-4D3A-A41A-2AD34FB6C828}" dt="2024-02-27T13:24:11.556" v="2720" actId="20577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0B3EB641-BD2A-4D3A-A41A-2AD34FB6C828}" dt="2024-02-27T13:55:08.040" v="3499" actId="20577"/>
        <pc:sldMkLst>
          <pc:docMk/>
          <pc:sldMk cId="1827345177" sldId="293"/>
        </pc:sldMkLst>
        <pc:spChg chg="mod">
          <ac:chgData name="Ben Salisbury" userId="336f7199-2138-4a24-bf5a-f69fd277b700" providerId="ADAL" clId="{0B3EB641-BD2A-4D3A-A41A-2AD34FB6C828}" dt="2024-02-27T13:55:08.040" v="3499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del">
        <pc:chgData name="Ben Salisbury" userId="336f7199-2138-4a24-bf5a-f69fd277b700" providerId="ADAL" clId="{0B3EB641-BD2A-4D3A-A41A-2AD34FB6C828}" dt="2024-02-27T09:38:14.122" v="0" actId="2696"/>
        <pc:sldMkLst>
          <pc:docMk/>
          <pc:sldMk cId="2645445402" sldId="308"/>
        </pc:sldMkLst>
      </pc:sldChg>
      <pc:sldChg chg="addSp delSp modSp mod modAnim">
        <pc:chgData name="Ben Salisbury" userId="336f7199-2138-4a24-bf5a-f69fd277b700" providerId="ADAL" clId="{0B3EB641-BD2A-4D3A-A41A-2AD34FB6C828}" dt="2024-02-27T13:50:37.495" v="3487" actId="1038"/>
        <pc:sldMkLst>
          <pc:docMk/>
          <pc:sldMk cId="4069682829" sldId="309"/>
        </pc:sldMkLst>
        <pc:spChg chg="add del mod">
          <ac:chgData name="Ben Salisbury" userId="336f7199-2138-4a24-bf5a-f69fd277b700" providerId="ADAL" clId="{0B3EB641-BD2A-4D3A-A41A-2AD34FB6C828}" dt="2024-02-27T13:50:33.240" v="3469" actId="1076"/>
          <ac:spMkLst>
            <pc:docMk/>
            <pc:sldMk cId="4069682829" sldId="309"/>
            <ac:spMk id="4" creationId="{CAD7CCCE-E2C0-4F2A-BA4B-9500562C9C75}"/>
          </ac:spMkLst>
        </pc:spChg>
        <pc:spChg chg="mod">
          <ac:chgData name="Ben Salisbury" userId="336f7199-2138-4a24-bf5a-f69fd277b700" providerId="ADAL" clId="{0B3EB641-BD2A-4D3A-A41A-2AD34FB6C828}" dt="2024-02-27T13:49:09.574" v="3454" actId="2710"/>
          <ac:spMkLst>
            <pc:docMk/>
            <pc:sldMk cId="4069682829" sldId="309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0B3EB641-BD2A-4D3A-A41A-2AD34FB6C828}" dt="2024-02-27T09:39:53.102" v="125" actId="478"/>
          <ac:spMkLst>
            <pc:docMk/>
            <pc:sldMk cId="4069682829" sldId="309"/>
            <ac:spMk id="6" creationId="{6052C928-70B4-E501-C0AB-BCD98427E24E}"/>
          </ac:spMkLst>
        </pc:spChg>
        <pc:spChg chg="add mod ord">
          <ac:chgData name="Ben Salisbury" userId="336f7199-2138-4a24-bf5a-f69fd277b700" providerId="ADAL" clId="{0B3EB641-BD2A-4D3A-A41A-2AD34FB6C828}" dt="2024-02-27T13:49:53.640" v="3464" actId="167"/>
          <ac:spMkLst>
            <pc:docMk/>
            <pc:sldMk cId="4069682829" sldId="309"/>
            <ac:spMk id="33" creationId="{F224FB14-70D3-B9BC-F6E8-1576A9A99806}"/>
          </ac:spMkLst>
        </pc:spChg>
        <pc:picChg chg="add del">
          <ac:chgData name="Ben Salisbury" userId="336f7199-2138-4a24-bf5a-f69fd277b700" providerId="ADAL" clId="{0B3EB641-BD2A-4D3A-A41A-2AD34FB6C828}" dt="2024-02-27T10:03:40.058" v="156" actId="478"/>
          <ac:picMkLst>
            <pc:docMk/>
            <pc:sldMk cId="4069682829" sldId="309"/>
            <ac:picMk id="2" creationId="{2CCB3B7E-9666-EAE5-B339-AA87D78AABFC}"/>
          </ac:picMkLst>
        </pc:picChg>
        <pc:picChg chg="add mod">
          <ac:chgData name="Ben Salisbury" userId="336f7199-2138-4a24-bf5a-f69fd277b700" providerId="ADAL" clId="{0B3EB641-BD2A-4D3A-A41A-2AD34FB6C828}" dt="2024-02-27T10:03:37.982" v="155"/>
          <ac:picMkLst>
            <pc:docMk/>
            <pc:sldMk cId="4069682829" sldId="309"/>
            <ac:picMk id="7" creationId="{620E756B-113A-0E78-BF66-45C2EE6B9849}"/>
          </ac:picMkLst>
        </pc:picChg>
        <pc:picChg chg="add mod">
          <ac:chgData name="Ben Salisbury" userId="336f7199-2138-4a24-bf5a-f69fd277b700" providerId="ADAL" clId="{0B3EB641-BD2A-4D3A-A41A-2AD34FB6C828}" dt="2024-02-27T10:03:40.305" v="157"/>
          <ac:picMkLst>
            <pc:docMk/>
            <pc:sldMk cId="4069682829" sldId="309"/>
            <ac:picMk id="8" creationId="{63EF47CA-C680-FB4B-6943-2120C2D106E2}"/>
          </ac:picMkLst>
        </pc:picChg>
        <pc:picChg chg="add mod or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10" creationId="{633A979E-4834-3BB8-9DC1-DDB2952AD3C6}"/>
          </ac:picMkLst>
        </pc:picChg>
        <pc:picChg chg="add mod or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12" creationId="{CD12CB1E-B5BD-039F-20F6-B03D130F4230}"/>
          </ac:picMkLst>
        </pc:picChg>
        <pc:picChg chg="add mod or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14" creationId="{C6A45B32-3736-52C1-E981-B145C9478207}"/>
          </ac:picMkLst>
        </pc:picChg>
        <pc:picChg chg="add mo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16" creationId="{479F25FE-A1F6-5A33-05A2-6D5F01F9EB0D}"/>
          </ac:picMkLst>
        </pc:picChg>
        <pc:picChg chg="add mo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18" creationId="{CF9AF0CE-A244-56D9-745E-F81DCCAB2AE8}"/>
          </ac:picMkLst>
        </pc:picChg>
        <pc:picChg chg="add mod or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20" creationId="{5F3FA385-E5C0-061C-E556-2FDB730091F4}"/>
          </ac:picMkLst>
        </pc:picChg>
        <pc:picChg chg="add mod ord">
          <ac:chgData name="Ben Salisbury" userId="336f7199-2138-4a24-bf5a-f69fd277b700" providerId="ADAL" clId="{0B3EB641-BD2A-4D3A-A41A-2AD34FB6C828}" dt="2024-02-27T13:50:37.495" v="3487" actId="1038"/>
          <ac:picMkLst>
            <pc:docMk/>
            <pc:sldMk cId="4069682829" sldId="309"/>
            <ac:picMk id="22" creationId="{17C40DD9-C9BC-4C64-3580-2E787F5EA1D6}"/>
          </ac:picMkLst>
        </pc:picChg>
        <pc:picChg chg="add mod">
          <ac:chgData name="Ben Salisbury" userId="336f7199-2138-4a24-bf5a-f69fd277b700" providerId="ADAL" clId="{0B3EB641-BD2A-4D3A-A41A-2AD34FB6C828}" dt="2024-02-27T12:40:21.816" v="1172" actId="571"/>
          <ac:picMkLst>
            <pc:docMk/>
            <pc:sldMk cId="4069682829" sldId="309"/>
            <ac:picMk id="23" creationId="{7B2426F0-74FB-EF1C-CA7F-62FF024E66EB}"/>
          </ac:picMkLst>
        </pc:picChg>
        <pc:picChg chg="add mod">
          <ac:chgData name="Ben Salisbury" userId="336f7199-2138-4a24-bf5a-f69fd277b700" providerId="ADAL" clId="{0B3EB641-BD2A-4D3A-A41A-2AD34FB6C828}" dt="2024-02-27T12:40:21.658" v="1171" actId="571"/>
          <ac:picMkLst>
            <pc:docMk/>
            <pc:sldMk cId="4069682829" sldId="309"/>
            <ac:picMk id="24" creationId="{EC706A09-FB5C-AE4B-71AD-F9B6DB811694}"/>
          </ac:picMkLst>
        </pc:picChg>
        <pc:picChg chg="add mod">
          <ac:chgData name="Ben Salisbury" userId="336f7199-2138-4a24-bf5a-f69fd277b700" providerId="ADAL" clId="{0B3EB641-BD2A-4D3A-A41A-2AD34FB6C828}" dt="2024-02-27T12:40:21.658" v="1171" actId="571"/>
          <ac:picMkLst>
            <pc:docMk/>
            <pc:sldMk cId="4069682829" sldId="309"/>
            <ac:picMk id="25" creationId="{699E8273-1EEB-6C4F-EB90-CF66583C26DB}"/>
          </ac:picMkLst>
        </pc:picChg>
        <pc:picChg chg="add mod">
          <ac:chgData name="Ben Salisbury" userId="336f7199-2138-4a24-bf5a-f69fd277b700" providerId="ADAL" clId="{0B3EB641-BD2A-4D3A-A41A-2AD34FB6C828}" dt="2024-02-27T12:40:21.507" v="1170" actId="571"/>
          <ac:picMkLst>
            <pc:docMk/>
            <pc:sldMk cId="4069682829" sldId="309"/>
            <ac:picMk id="26" creationId="{56CCCFC4-08B5-92A0-C297-26A973C91149}"/>
          </ac:picMkLst>
        </pc:picChg>
        <pc:picChg chg="add mod">
          <ac:chgData name="Ben Salisbury" userId="336f7199-2138-4a24-bf5a-f69fd277b700" providerId="ADAL" clId="{0B3EB641-BD2A-4D3A-A41A-2AD34FB6C828}" dt="2024-02-27T12:40:21.507" v="1170" actId="571"/>
          <ac:picMkLst>
            <pc:docMk/>
            <pc:sldMk cId="4069682829" sldId="309"/>
            <ac:picMk id="27" creationId="{CE0CB30D-17A9-B5D9-6C42-BD89467953FB}"/>
          </ac:picMkLst>
        </pc:picChg>
        <pc:picChg chg="add mod">
          <ac:chgData name="Ben Salisbury" userId="336f7199-2138-4a24-bf5a-f69fd277b700" providerId="ADAL" clId="{0B3EB641-BD2A-4D3A-A41A-2AD34FB6C828}" dt="2024-02-27T12:40:21.507" v="1170" actId="571"/>
          <ac:picMkLst>
            <pc:docMk/>
            <pc:sldMk cId="4069682829" sldId="309"/>
            <ac:picMk id="28" creationId="{9F5FCF68-9BAF-AFC3-44F9-13B0E20E30DD}"/>
          </ac:picMkLst>
        </pc:picChg>
        <pc:picChg chg="add mod">
          <ac:chgData name="Ben Salisbury" userId="336f7199-2138-4a24-bf5a-f69fd277b700" providerId="ADAL" clId="{0B3EB641-BD2A-4D3A-A41A-2AD34FB6C828}" dt="2024-02-27T12:40:21.362" v="1169" actId="571"/>
          <ac:picMkLst>
            <pc:docMk/>
            <pc:sldMk cId="4069682829" sldId="309"/>
            <ac:picMk id="29" creationId="{53983A97-8E18-6645-269D-805D012B3CE8}"/>
          </ac:picMkLst>
        </pc:picChg>
        <pc:picChg chg="add mod">
          <ac:chgData name="Ben Salisbury" userId="336f7199-2138-4a24-bf5a-f69fd277b700" providerId="ADAL" clId="{0B3EB641-BD2A-4D3A-A41A-2AD34FB6C828}" dt="2024-02-27T12:40:21.362" v="1169" actId="571"/>
          <ac:picMkLst>
            <pc:docMk/>
            <pc:sldMk cId="4069682829" sldId="309"/>
            <ac:picMk id="30" creationId="{225D64F7-C535-EE4E-F518-C9127D4FBEDE}"/>
          </ac:picMkLst>
        </pc:picChg>
        <pc:picChg chg="add mod">
          <ac:chgData name="Ben Salisbury" userId="336f7199-2138-4a24-bf5a-f69fd277b700" providerId="ADAL" clId="{0B3EB641-BD2A-4D3A-A41A-2AD34FB6C828}" dt="2024-02-27T12:40:21.362" v="1169" actId="571"/>
          <ac:picMkLst>
            <pc:docMk/>
            <pc:sldMk cId="4069682829" sldId="309"/>
            <ac:picMk id="31" creationId="{3F91FC74-A73D-59C3-6DA6-F90EDE79597F}"/>
          </ac:picMkLst>
        </pc:picChg>
        <pc:picChg chg="add mod">
          <ac:chgData name="Ben Salisbury" userId="336f7199-2138-4a24-bf5a-f69fd277b700" providerId="ADAL" clId="{0B3EB641-BD2A-4D3A-A41A-2AD34FB6C828}" dt="2024-02-27T12:40:21.362" v="1169" actId="571"/>
          <ac:picMkLst>
            <pc:docMk/>
            <pc:sldMk cId="4069682829" sldId="309"/>
            <ac:picMk id="32" creationId="{431FCEEF-9820-F6E4-5703-F1AC3CE284CA}"/>
          </ac:picMkLst>
        </pc:picChg>
        <pc:picChg chg="add del mod">
          <ac:chgData name="Ben Salisbury" userId="336f7199-2138-4a24-bf5a-f69fd277b700" providerId="ADAL" clId="{0B3EB641-BD2A-4D3A-A41A-2AD34FB6C828}" dt="2024-02-27T10:03:41.577" v="158" actId="478"/>
          <ac:picMkLst>
            <pc:docMk/>
            <pc:sldMk cId="4069682829" sldId="309"/>
            <ac:picMk id="1026" creationId="{7A7D9558-6B00-EA24-7F7F-E6B7E3D3FE2F}"/>
          </ac:picMkLst>
        </pc:picChg>
      </pc:sldChg>
      <pc:sldChg chg="modSp mod">
        <pc:chgData name="Ben Salisbury" userId="336f7199-2138-4a24-bf5a-f69fd277b700" providerId="ADAL" clId="{0B3EB641-BD2A-4D3A-A41A-2AD34FB6C828}" dt="2024-02-27T13:20:55.813" v="2133" actId="20577"/>
        <pc:sldMkLst>
          <pc:docMk/>
          <pc:sldMk cId="4068647333" sldId="310"/>
        </pc:sldMkLst>
        <pc:spChg chg="mod">
          <ac:chgData name="Ben Salisbury" userId="336f7199-2138-4a24-bf5a-f69fd277b700" providerId="ADAL" clId="{0B3EB641-BD2A-4D3A-A41A-2AD34FB6C828}" dt="2024-02-27T12:44:56.210" v="1283" actId="20577"/>
          <ac:spMkLst>
            <pc:docMk/>
            <pc:sldMk cId="4068647333" sldId="310"/>
            <ac:spMk id="4" creationId="{CAD7CCCE-E2C0-4F2A-BA4B-9500562C9C75}"/>
          </ac:spMkLst>
        </pc:spChg>
        <pc:spChg chg="mod">
          <ac:chgData name="Ben Salisbury" userId="336f7199-2138-4a24-bf5a-f69fd277b700" providerId="ADAL" clId="{0B3EB641-BD2A-4D3A-A41A-2AD34FB6C828}" dt="2024-02-27T13:20:55.813" v="2133" actId="20577"/>
          <ac:spMkLst>
            <pc:docMk/>
            <pc:sldMk cId="4068647333" sldId="310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0B3EB641-BD2A-4D3A-A41A-2AD34FB6C828}" dt="2024-02-27T09:38:16.066" v="1" actId="2696"/>
        <pc:sldMkLst>
          <pc:docMk/>
          <pc:sldMk cId="2653118889" sldId="311"/>
        </pc:sldMkLst>
      </pc:sldChg>
    </pc:docChg>
  </pc:docChgLst>
  <pc:docChgLst>
    <pc:chgData name="Ben Salisbury" userId="336f7199-2138-4a24-bf5a-f69fd277b700" providerId="ADAL" clId="{7446BD45-21E1-4077-A4C7-433908086333}"/>
    <pc:docChg chg="undo custSel addSld delSld modSld">
      <pc:chgData name="Ben Salisbury" userId="336f7199-2138-4a24-bf5a-f69fd277b700" providerId="ADAL" clId="{7446BD45-21E1-4077-A4C7-433908086333}" dt="2023-07-26T12:49:28.560" v="1033" actId="20578"/>
      <pc:docMkLst>
        <pc:docMk/>
      </pc:docMkLst>
      <pc:sldChg chg="modSp">
        <pc:chgData name="Ben Salisbury" userId="336f7199-2138-4a24-bf5a-f69fd277b700" providerId="ADAL" clId="{7446BD45-21E1-4077-A4C7-433908086333}" dt="2023-07-26T12:49:28.560" v="1033" actId="20578"/>
        <pc:sldMkLst>
          <pc:docMk/>
          <pc:sldMk cId="1955845003" sldId="283"/>
        </pc:sldMkLst>
        <pc:spChg chg="mod">
          <ac:chgData name="Ben Salisbury" userId="336f7199-2138-4a24-bf5a-f69fd277b700" providerId="ADAL" clId="{7446BD45-21E1-4077-A4C7-433908086333}" dt="2023-07-26T12:49:28.560" v="1033" actId="20578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7446BD45-21E1-4077-A4C7-433908086333}" dt="2023-07-25T08:03:16.327" v="42" actId="20577"/>
        <pc:sldMkLst>
          <pc:docMk/>
          <pc:sldMk cId="1827345177" sldId="293"/>
        </pc:sldMkLst>
        <pc:spChg chg="mod">
          <ac:chgData name="Ben Salisbury" userId="336f7199-2138-4a24-bf5a-f69fd277b700" providerId="ADAL" clId="{7446BD45-21E1-4077-A4C7-433908086333}" dt="2023-07-25T08:03:16.327" v="42" actId="20577"/>
          <ac:spMkLst>
            <pc:docMk/>
            <pc:sldMk cId="1827345177" sldId="293"/>
            <ac:spMk id="5" creationId="{CBDA2490-484A-419F-AB5A-4C7087B0D5F3}"/>
          </ac:spMkLst>
        </pc:spChg>
      </pc:sldChg>
      <pc:sldChg chg="modSp mod">
        <pc:chgData name="Ben Salisbury" userId="336f7199-2138-4a24-bf5a-f69fd277b700" providerId="ADAL" clId="{7446BD45-21E1-4077-A4C7-433908086333}" dt="2023-07-25T08:06:06.001" v="49" actId="20577"/>
        <pc:sldMkLst>
          <pc:docMk/>
          <pc:sldMk cId="977943579" sldId="301"/>
        </pc:sldMkLst>
        <pc:spChg chg="mod">
          <ac:chgData name="Ben Salisbury" userId="336f7199-2138-4a24-bf5a-f69fd277b700" providerId="ADAL" clId="{7446BD45-21E1-4077-A4C7-433908086333}" dt="2023-07-25T08:06:06.001" v="49" actId="20577"/>
          <ac:spMkLst>
            <pc:docMk/>
            <pc:sldMk cId="977943579" sldId="301"/>
            <ac:spMk id="2" creationId="{0175C57B-3D41-E140-288A-E3D2A70FD9D6}"/>
          </ac:spMkLst>
        </pc:spChg>
      </pc:sldChg>
      <pc:sldChg chg="new del">
        <pc:chgData name="Ben Salisbury" userId="336f7199-2138-4a24-bf5a-f69fd277b700" providerId="ADAL" clId="{7446BD45-21E1-4077-A4C7-433908086333}" dt="2023-07-26T08:38:49.860" v="51" actId="680"/>
        <pc:sldMkLst>
          <pc:docMk/>
          <pc:sldMk cId="1119948844" sldId="302"/>
        </pc:sldMkLst>
      </pc:sldChg>
      <pc:sldChg chg="delSp modSp add mod">
        <pc:chgData name="Ben Salisbury" userId="336f7199-2138-4a24-bf5a-f69fd277b700" providerId="ADAL" clId="{7446BD45-21E1-4077-A4C7-433908086333}" dt="2023-07-26T08:57:21.921" v="1032" actId="20577"/>
        <pc:sldMkLst>
          <pc:docMk/>
          <pc:sldMk cId="3047931078" sldId="302"/>
        </pc:sldMkLst>
        <pc:spChg chg="mod">
          <ac:chgData name="Ben Salisbury" userId="336f7199-2138-4a24-bf5a-f69fd277b700" providerId="ADAL" clId="{7446BD45-21E1-4077-A4C7-433908086333}" dt="2023-07-26T08:39:15.696" v="66" actId="20577"/>
          <ac:spMkLst>
            <pc:docMk/>
            <pc:sldMk cId="3047931078" sldId="302"/>
            <ac:spMk id="2" creationId="{B7F67B91-8A01-4AAC-9DEB-94FD300A36B3}"/>
          </ac:spMkLst>
        </pc:spChg>
        <pc:spChg chg="mod">
          <ac:chgData name="Ben Salisbury" userId="336f7199-2138-4a24-bf5a-f69fd277b700" providerId="ADAL" clId="{7446BD45-21E1-4077-A4C7-433908086333}" dt="2023-07-26T08:57:21.921" v="1032" actId="20577"/>
          <ac:spMkLst>
            <pc:docMk/>
            <pc:sldMk cId="3047931078" sldId="302"/>
            <ac:spMk id="3" creationId="{A785FB59-7262-4A60-B893-B552822F3812}"/>
          </ac:spMkLst>
        </pc:spChg>
        <pc:spChg chg="del">
          <ac:chgData name="Ben Salisbury" userId="336f7199-2138-4a24-bf5a-f69fd277b700" providerId="ADAL" clId="{7446BD45-21E1-4077-A4C7-433908086333}" dt="2023-07-26T08:52:08.028" v="67" actId="478"/>
          <ac:spMkLst>
            <pc:docMk/>
            <pc:sldMk cId="3047931078" sldId="302"/>
            <ac:spMk id="5" creationId="{5217956B-5349-AD47-ED83-BE4A4ABDE4ED}"/>
          </ac:spMkLst>
        </pc:spChg>
        <pc:picChg chg="del">
          <ac:chgData name="Ben Salisbury" userId="336f7199-2138-4a24-bf5a-f69fd277b700" providerId="ADAL" clId="{7446BD45-21E1-4077-A4C7-433908086333}" dt="2023-07-26T08:52:18.853" v="69" actId="478"/>
          <ac:picMkLst>
            <pc:docMk/>
            <pc:sldMk cId="3047931078" sldId="302"/>
            <ac:picMk id="7" creationId="{0177A8E0-63A9-2035-375E-389DB319E7B3}"/>
          </ac:picMkLst>
        </pc:picChg>
        <pc:picChg chg="del">
          <ac:chgData name="Ben Salisbury" userId="336f7199-2138-4a24-bf5a-f69fd277b700" providerId="ADAL" clId="{7446BD45-21E1-4077-A4C7-433908086333}" dt="2023-07-26T08:52:19.828" v="70" actId="478"/>
          <ac:picMkLst>
            <pc:docMk/>
            <pc:sldMk cId="3047931078" sldId="302"/>
            <ac:picMk id="8" creationId="{CA5CBD0E-A6D0-EEC3-BA73-CF25747823A3}"/>
          </ac:picMkLst>
        </pc:picChg>
      </pc:sldChg>
    </pc:docChg>
  </pc:docChgLst>
  <pc:docChgLst>
    <pc:chgData name="Ben Salisbury" userId="336f7199-2138-4a24-bf5a-f69fd277b700" providerId="ADAL" clId="{8E1F6640-295A-4772-B29C-205AFD7DC914}"/>
    <pc:docChg chg="undo redo custSel addSld modSld">
      <pc:chgData name="Ben Salisbury" userId="336f7199-2138-4a24-bf5a-f69fd277b700" providerId="ADAL" clId="{8E1F6640-295A-4772-B29C-205AFD7DC914}" dt="2023-11-15T16:28:04.581" v="4096" actId="1076"/>
      <pc:docMkLst>
        <pc:docMk/>
      </pc:docMkLst>
      <pc:sldChg chg="addSp delSp modSp mod">
        <pc:chgData name="Ben Salisbury" userId="336f7199-2138-4a24-bf5a-f69fd277b700" providerId="ADAL" clId="{8E1F6640-295A-4772-B29C-205AFD7DC914}" dt="2023-10-19T08:17:07.487" v="81" actId="21"/>
        <pc:sldMkLst>
          <pc:docMk/>
          <pc:sldMk cId="2521456531" sldId="258"/>
        </pc:sldMkLst>
        <pc:spChg chg="mod">
          <ac:chgData name="Ben Salisbury" userId="336f7199-2138-4a24-bf5a-f69fd277b700" providerId="ADAL" clId="{8E1F6640-295A-4772-B29C-205AFD7DC914}" dt="2023-10-19T08:14:18.793" v="15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8E1F6640-295A-4772-B29C-205AFD7DC914}" dt="2023-10-19T08:15:49.221" v="67" actId="20577"/>
          <ac:spMkLst>
            <pc:docMk/>
            <pc:sldMk cId="2521456531" sldId="258"/>
            <ac:spMk id="3" creationId="{760E66A1-0C29-4E4D-9EB5-0A2EC570A201}"/>
          </ac:spMkLst>
        </pc:spChg>
        <pc:picChg chg="add del mod">
          <ac:chgData name="Ben Salisbury" userId="336f7199-2138-4a24-bf5a-f69fd277b700" providerId="ADAL" clId="{8E1F6640-295A-4772-B29C-205AFD7DC914}" dt="2023-10-19T08:17:07.487" v="81" actId="21"/>
          <ac:picMkLst>
            <pc:docMk/>
            <pc:sldMk cId="2521456531" sldId="258"/>
            <ac:picMk id="5" creationId="{D0A008B7-B044-33E3-F5BA-7A642B72642B}"/>
          </ac:picMkLst>
        </pc:picChg>
      </pc:sldChg>
      <pc:sldChg chg="modSp mod">
        <pc:chgData name="Ben Salisbury" userId="336f7199-2138-4a24-bf5a-f69fd277b700" providerId="ADAL" clId="{8E1F6640-295A-4772-B29C-205AFD7DC914}" dt="2023-10-19T08:14:15.007" v="8" actId="20577"/>
        <pc:sldMkLst>
          <pc:docMk/>
          <pc:sldMk cId="2980887916" sldId="274"/>
        </pc:sldMkLst>
        <pc:spChg chg="mod">
          <ac:chgData name="Ben Salisbury" userId="336f7199-2138-4a24-bf5a-f69fd277b700" providerId="ADAL" clId="{8E1F6640-295A-4772-B29C-205AFD7DC914}" dt="2023-10-19T08:14:15.007" v="8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0-25T12:58:31.648" v="4095" actId="20577"/>
        <pc:sldMkLst>
          <pc:docMk/>
          <pc:sldMk cId="432659496" sldId="276"/>
        </pc:sldMkLst>
        <pc:spChg chg="mod">
          <ac:chgData name="Ben Salisbury" userId="336f7199-2138-4a24-bf5a-f69fd277b700" providerId="ADAL" clId="{8E1F6640-295A-4772-B29C-205AFD7DC914}" dt="2023-10-25T12:58:31.648" v="4095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8E1F6640-295A-4772-B29C-205AFD7DC914}" dt="2023-10-19T09:43:58.321" v="1288" actId="20577"/>
          <ac:spMkLst>
            <pc:docMk/>
            <pc:sldMk cId="432659496" sldId="276"/>
            <ac:spMk id="4" creationId="{D1400F9B-F6A2-471D-856C-A39A8AA35819}"/>
          </ac:spMkLst>
        </pc:spChg>
        <pc:picChg chg="add mod">
          <ac:chgData name="Ben Salisbury" userId="336f7199-2138-4a24-bf5a-f69fd277b700" providerId="ADAL" clId="{8E1F6640-295A-4772-B29C-205AFD7DC914}" dt="2023-10-19T08:17:55.841" v="88" actId="1076"/>
          <ac:picMkLst>
            <pc:docMk/>
            <pc:sldMk cId="432659496" sldId="276"/>
            <ac:picMk id="3" creationId="{BE9C7116-616F-2D78-D667-7649C9BEDEF6}"/>
          </ac:picMkLst>
        </pc:picChg>
        <pc:picChg chg="add del mod">
          <ac:chgData name="Ben Salisbury" userId="336f7199-2138-4a24-bf5a-f69fd277b700" providerId="ADAL" clId="{8E1F6640-295A-4772-B29C-205AFD7DC914}" dt="2023-10-25T12:09:25.099" v="3577" actId="478"/>
          <ac:picMkLst>
            <pc:docMk/>
            <pc:sldMk cId="432659496" sldId="276"/>
            <ac:picMk id="6" creationId="{CAACEE48-0310-77C8-141A-C3F77718CCB9}"/>
          </ac:picMkLst>
        </pc:picChg>
        <pc:picChg chg="del">
          <ac:chgData name="Ben Salisbury" userId="336f7199-2138-4a24-bf5a-f69fd277b700" providerId="ADAL" clId="{8E1F6640-295A-4772-B29C-205AFD7DC914}" dt="2023-10-19T08:17:52.829" v="87" actId="478"/>
          <ac:picMkLst>
            <pc:docMk/>
            <pc:sldMk cId="432659496" sldId="276"/>
            <ac:picMk id="7" creationId="{3B33E7E9-BAF8-9F86-1B99-0A19D5EA2284}"/>
          </ac:picMkLst>
        </pc:picChg>
        <pc:picChg chg="add mod ord">
          <ac:chgData name="Ben Salisbury" userId="336f7199-2138-4a24-bf5a-f69fd277b700" providerId="ADAL" clId="{8E1F6640-295A-4772-B29C-205AFD7DC914}" dt="2023-10-25T12:07:34.799" v="3565" actId="171"/>
          <ac:picMkLst>
            <pc:docMk/>
            <pc:sldMk cId="432659496" sldId="276"/>
            <ac:picMk id="7" creationId="{7843DF9D-3082-0DC0-BF5C-69D498107675}"/>
          </ac:picMkLst>
        </pc:picChg>
      </pc:sldChg>
      <pc:sldChg chg="addSp delSp modSp mod">
        <pc:chgData name="Ben Salisbury" userId="336f7199-2138-4a24-bf5a-f69fd277b700" providerId="ADAL" clId="{8E1F6640-295A-4772-B29C-205AFD7DC914}" dt="2023-10-19T10:27:03.246" v="2619" actId="20577"/>
        <pc:sldMkLst>
          <pc:docMk/>
          <pc:sldMk cId="1955845003" sldId="283"/>
        </pc:sldMkLst>
        <pc:spChg chg="mod">
          <ac:chgData name="Ben Salisbury" userId="336f7199-2138-4a24-bf5a-f69fd277b700" providerId="ADAL" clId="{8E1F6640-295A-4772-B29C-205AFD7DC914}" dt="2023-10-19T08:19:49.807" v="12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8E1F6640-295A-4772-B29C-205AFD7DC914}" dt="2023-10-19T10:27:03.246" v="2619" actId="20577"/>
          <ac:spMkLst>
            <pc:docMk/>
            <pc:sldMk cId="1955845003" sldId="283"/>
            <ac:spMk id="3" creationId="{A785FB59-7262-4A60-B893-B552822F3812}"/>
          </ac:spMkLst>
        </pc:spChg>
        <pc:picChg chg="del">
          <ac:chgData name="Ben Salisbury" userId="336f7199-2138-4a24-bf5a-f69fd277b700" providerId="ADAL" clId="{8E1F6640-295A-4772-B29C-205AFD7DC914}" dt="2023-10-19T08:19:40.628" v="106" actId="478"/>
          <ac:picMkLst>
            <pc:docMk/>
            <pc:sldMk cId="1955845003" sldId="283"/>
            <ac:picMk id="5" creationId="{51DF9D9A-EC5D-E53F-BBF2-934EBF13233A}"/>
          </ac:picMkLst>
        </pc:picChg>
        <pc:picChg chg="add mod">
          <ac:chgData name="Ben Salisbury" userId="336f7199-2138-4a24-bf5a-f69fd277b700" providerId="ADAL" clId="{8E1F6640-295A-4772-B29C-205AFD7DC914}" dt="2023-10-19T08:19:45.002" v="107" actId="1076"/>
          <ac:picMkLst>
            <pc:docMk/>
            <pc:sldMk cId="1955845003" sldId="283"/>
            <ac:picMk id="6" creationId="{9673EF60-9B9E-6F43-D967-FC28405F832C}"/>
          </ac:picMkLst>
        </pc:picChg>
      </pc:sldChg>
      <pc:sldChg chg="modSp mod">
        <pc:chgData name="Ben Salisbury" userId="336f7199-2138-4a24-bf5a-f69fd277b700" providerId="ADAL" clId="{8E1F6640-295A-4772-B29C-205AFD7DC914}" dt="2023-10-20T08:05:44.031" v="3556" actId="20577"/>
        <pc:sldMkLst>
          <pc:docMk/>
          <pc:sldMk cId="1827345177" sldId="293"/>
        </pc:sldMkLst>
        <pc:spChg chg="mod">
          <ac:chgData name="Ben Salisbury" userId="336f7199-2138-4a24-bf5a-f69fd277b700" providerId="ADAL" clId="{8E1F6640-295A-4772-B29C-205AFD7DC914}" dt="2023-10-20T08:05:44.031" v="3556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1-15T16:28:04.581" v="4096" actId="1076"/>
        <pc:sldMkLst>
          <pc:docMk/>
          <pc:sldMk cId="2303982321" sldId="305"/>
        </pc:sldMkLst>
        <pc:spChg chg="mod">
          <ac:chgData name="Ben Salisbury" userId="336f7199-2138-4a24-bf5a-f69fd277b700" providerId="ADAL" clId="{8E1F6640-295A-4772-B29C-205AFD7DC914}" dt="2023-10-19T09:44:04.796" v="1300" actId="20577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8E1F6640-295A-4772-B29C-205AFD7DC914}" dt="2023-10-25T12:34:22.297" v="3579" actId="115"/>
          <ac:spMkLst>
            <pc:docMk/>
            <pc:sldMk cId="2303982321" sldId="305"/>
            <ac:spMk id="5" creationId="{CBDA2490-484A-419F-AB5A-4C7087B0D5F3}"/>
          </ac:spMkLst>
        </pc:spChg>
        <pc:picChg chg="del">
          <ac:chgData name="Ben Salisbury" userId="336f7199-2138-4a24-bf5a-f69fd277b700" providerId="ADAL" clId="{8E1F6640-295A-4772-B29C-205AFD7DC914}" dt="2023-10-19T08:18:09.712" v="90" actId="478"/>
          <ac:picMkLst>
            <pc:docMk/>
            <pc:sldMk cId="2303982321" sldId="305"/>
            <ac:picMk id="2" creationId="{6AD001B2-5BAB-0974-04A0-50B59E631C87}"/>
          </ac:picMkLst>
        </pc:picChg>
        <pc:picChg chg="add mod">
          <ac:chgData name="Ben Salisbury" userId="336f7199-2138-4a24-bf5a-f69fd277b700" providerId="ADAL" clId="{8E1F6640-295A-4772-B29C-205AFD7DC914}" dt="2023-10-19T08:18:18.465" v="91"/>
          <ac:picMkLst>
            <pc:docMk/>
            <pc:sldMk cId="2303982321" sldId="305"/>
            <ac:picMk id="3" creationId="{22F144F6-76D9-4495-8B66-794921A8CD77}"/>
          </ac:picMkLst>
        </pc:picChg>
        <pc:picChg chg="add del mod">
          <ac:chgData name="Ben Salisbury" userId="336f7199-2138-4a24-bf5a-f69fd277b700" providerId="ADAL" clId="{8E1F6640-295A-4772-B29C-205AFD7DC914}" dt="2023-10-25T12:09:26.795" v="3578" actId="478"/>
          <ac:picMkLst>
            <pc:docMk/>
            <pc:sldMk cId="2303982321" sldId="305"/>
            <ac:picMk id="6" creationId="{A635EDD4-FAEB-F8D7-C134-593FB54E7D5E}"/>
          </ac:picMkLst>
        </pc:picChg>
        <pc:picChg chg="add mod ord">
          <ac:chgData name="Ben Salisbury" userId="336f7199-2138-4a24-bf5a-f69fd277b700" providerId="ADAL" clId="{8E1F6640-295A-4772-B29C-205AFD7DC914}" dt="2023-11-15T16:28:04.581" v="4096" actId="1076"/>
          <ac:picMkLst>
            <pc:docMk/>
            <pc:sldMk cId="2303982321" sldId="305"/>
            <ac:picMk id="7" creationId="{5EE989F7-A124-A2E7-7005-C4FDEB216F9D}"/>
          </ac:picMkLst>
        </pc:picChg>
        <pc:picChg chg="add del mod">
          <ac:chgData name="Ben Salisbury" userId="336f7199-2138-4a24-bf5a-f69fd277b700" providerId="ADAL" clId="{8E1F6640-295A-4772-B29C-205AFD7DC914}" dt="2023-10-20T08:03:59.681" v="3535" actId="478"/>
          <ac:picMkLst>
            <pc:docMk/>
            <pc:sldMk cId="2303982321" sldId="305"/>
            <ac:picMk id="7" creationId="{5FBB9D69-D2E5-77B8-79B3-F18081CDB12C}"/>
          </ac:picMkLst>
        </pc:picChg>
      </pc:sldChg>
      <pc:sldChg chg="modSp add mod">
        <pc:chgData name="Ben Salisbury" userId="336f7199-2138-4a24-bf5a-f69fd277b700" providerId="ADAL" clId="{8E1F6640-295A-4772-B29C-205AFD7DC914}" dt="2023-10-25T12:54:00.856" v="4072" actId="20577"/>
        <pc:sldMkLst>
          <pc:docMk/>
          <pc:sldMk cId="2256466068" sldId="306"/>
        </pc:sldMkLst>
        <pc:spChg chg="mod">
          <ac:chgData name="Ben Salisbury" userId="336f7199-2138-4a24-bf5a-f69fd277b700" providerId="ADAL" clId="{8E1F6640-295A-4772-B29C-205AFD7DC914}" dt="2023-10-25T12:54:00.856" v="4072" actId="20577"/>
          <ac:spMkLst>
            <pc:docMk/>
            <pc:sldMk cId="2256466068" sldId="306"/>
            <ac:spMk id="12" creationId="{8EC1C1EF-0080-B1C1-1830-7F546AD9BDC2}"/>
          </ac:spMkLst>
        </pc:spChg>
      </pc:sldChg>
    </pc:docChg>
  </pc:docChgLst>
  <pc:docChgLst>
    <pc:chgData name="Ben Salisbury" userId="336f7199-2138-4a24-bf5a-f69fd277b700" providerId="ADAL" clId="{4B1FF5B6-EE33-4503-A8B5-17A8C9FDE1C6}"/>
    <pc:docChg chg="undo redo custSel addSld delSld modSld">
      <pc:chgData name="Ben Salisbury" userId="336f7199-2138-4a24-bf5a-f69fd277b700" providerId="ADAL" clId="{4B1FF5B6-EE33-4503-A8B5-17A8C9FDE1C6}" dt="2023-09-27T12:25:21.766" v="6263" actId="20577"/>
      <pc:docMkLst>
        <pc:docMk/>
      </pc:docMkLst>
      <pc:sldChg chg="addSp delSp modSp mod setBg delAnim modAnim setClrOvrMap">
        <pc:chgData name="Ben Salisbury" userId="336f7199-2138-4a24-bf5a-f69fd277b700" providerId="ADAL" clId="{4B1FF5B6-EE33-4503-A8B5-17A8C9FDE1C6}" dt="2023-09-19T16:19:46.604" v="3111"/>
        <pc:sldMkLst>
          <pc:docMk/>
          <pc:sldMk cId="2521456531" sldId="258"/>
        </pc:sldMkLst>
        <pc:spChg chg="mod">
          <ac:chgData name="Ben Salisbury" userId="336f7199-2138-4a24-bf5a-f69fd277b700" providerId="ADAL" clId="{4B1FF5B6-EE33-4503-A8B5-17A8C9FDE1C6}" dt="2023-09-19T16:09:22.818" v="262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4B1FF5B6-EE33-4503-A8B5-17A8C9FDE1C6}" dt="2023-09-19T16:19:21.753" v="3103" actId="113"/>
          <ac:spMkLst>
            <pc:docMk/>
            <pc:sldMk cId="2521456531" sldId="258"/>
            <ac:spMk id="3" creationId="{760E66A1-0C29-4E4D-9EB5-0A2EC570A201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0" creationId="{3A45B268-BBDB-4EC6-A664-CED7BF60D20D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2" creationId="{07977D39-626F-40D7-B00F-16E02602DD5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4" creationId="{B78B55DD-3C55-4B94-9031-4F3723BD43E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6" creationId="{B905CDE4-B751-4B3E-B625-6E59F890341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8" creationId="{42D9BB05-ED63-4148-87AB-82720ACC335C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0" creationId="{CDC29AC1-2821-4FCC-B597-88DAF39C36FE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2" creationId="{5B00B48C-8AA7-4128-AD60-76349F0CEC58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4" creationId="{08108C16-F4C0-44AA-999D-17BD39219B2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6" creationId="{0760511E-86BF-4340-9949-CECB774FAC36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8" creationId="{C8F10CB3-3B5E-4C7A-98CF-B87454DDFA39}"/>
          </ac:spMkLst>
        </pc:spChg>
        <pc:picChg chg="add del mod">
          <ac:chgData name="Ben Salisbury" userId="336f7199-2138-4a24-bf5a-f69fd277b700" providerId="ADAL" clId="{4B1FF5B6-EE33-4503-A8B5-17A8C9FDE1C6}" dt="2023-09-19T15:03:23.255" v="3" actId="478"/>
          <ac:picMkLst>
            <pc:docMk/>
            <pc:sldMk cId="2521456531" sldId="258"/>
            <ac:picMk id="5" creationId="{C55940D6-D7EC-3094-B24B-556A93FD33E5}"/>
          </ac:picMkLst>
        </pc:picChg>
        <pc:picChg chg="add del mod">
          <ac:chgData name="Ben Salisbury" userId="336f7199-2138-4a24-bf5a-f69fd277b700" providerId="ADAL" clId="{4B1FF5B6-EE33-4503-A8B5-17A8C9FDE1C6}" dt="2023-09-19T15:21:56.467" v="417" actId="478"/>
          <ac:picMkLst>
            <pc:docMk/>
            <pc:sldMk cId="2521456531" sldId="258"/>
            <ac:picMk id="7" creationId="{A5F80BD9-782C-9059-71B4-7BD36CE3CF2F}"/>
          </ac:picMkLst>
        </pc:picChg>
        <pc:picChg chg="add del mod ord">
          <ac:chgData name="Ben Salisbury" userId="336f7199-2138-4a24-bf5a-f69fd277b700" providerId="ADAL" clId="{4B1FF5B6-EE33-4503-A8B5-17A8C9FDE1C6}" dt="2023-09-19T15:21:58.101" v="420" actId="478"/>
          <ac:picMkLst>
            <pc:docMk/>
            <pc:sldMk cId="2521456531" sldId="258"/>
            <ac:picMk id="9" creationId="{7CA62BE4-33CF-DE28-44B5-C57DFEDBAB8A}"/>
          </ac:picMkLst>
        </pc:picChg>
        <pc:picChg chg="add del mod ord">
          <ac:chgData name="Ben Salisbury" userId="336f7199-2138-4a24-bf5a-f69fd277b700" providerId="ADAL" clId="{4B1FF5B6-EE33-4503-A8B5-17A8C9FDE1C6}" dt="2023-09-19T15:21:57.612" v="419" actId="478"/>
          <ac:picMkLst>
            <pc:docMk/>
            <pc:sldMk cId="2521456531" sldId="258"/>
            <ac:picMk id="11" creationId="{F65B185B-0CE8-A0F3-B891-7121B8DC52DD}"/>
          </ac:picMkLst>
        </pc:picChg>
        <pc:picChg chg="add del mod">
          <ac:chgData name="Ben Salisbury" userId="336f7199-2138-4a24-bf5a-f69fd277b700" providerId="ADAL" clId="{4B1FF5B6-EE33-4503-A8B5-17A8C9FDE1C6}" dt="2023-09-19T15:21:57.085" v="418" actId="478"/>
          <ac:picMkLst>
            <pc:docMk/>
            <pc:sldMk cId="2521456531" sldId="258"/>
            <ac:picMk id="13" creationId="{E82437DA-85E3-13C6-7F56-495A791D8493}"/>
          </ac:picMkLst>
        </pc:picChg>
        <pc:picChg chg="add mod">
          <ac:chgData name="Ben Salisbury" userId="336f7199-2138-4a24-bf5a-f69fd277b700" providerId="ADAL" clId="{4B1FF5B6-EE33-4503-A8B5-17A8C9FDE1C6}" dt="2023-09-19T16:08:40.318" v="2585" actId="1035"/>
          <ac:picMkLst>
            <pc:docMk/>
            <pc:sldMk cId="2521456531" sldId="258"/>
            <ac:picMk id="15" creationId="{A37C805D-695C-E02F-67E7-F484C81D8616}"/>
          </ac:picMkLst>
        </pc:picChg>
        <pc:picChg chg="add mod">
          <ac:chgData name="Ben Salisbury" userId="336f7199-2138-4a24-bf5a-f69fd277b700" providerId="ADAL" clId="{4B1FF5B6-EE33-4503-A8B5-17A8C9FDE1C6}" dt="2023-09-19T16:08:41.846" v="2586" actId="1035"/>
          <ac:picMkLst>
            <pc:docMk/>
            <pc:sldMk cId="2521456531" sldId="258"/>
            <ac:picMk id="16" creationId="{35F2FE2B-6A11-81C2-DF5F-76749206CC69}"/>
          </ac:picMkLst>
        </pc:picChg>
        <pc:picChg chg="add mod">
          <ac:chgData name="Ben Salisbury" userId="336f7199-2138-4a24-bf5a-f69fd277b700" providerId="ADAL" clId="{4B1FF5B6-EE33-4503-A8B5-17A8C9FDE1C6}" dt="2023-09-19T16:08:42.709" v="2587" actId="1035"/>
          <ac:picMkLst>
            <pc:docMk/>
            <pc:sldMk cId="2521456531" sldId="258"/>
            <ac:picMk id="17" creationId="{E39DB0B7-A250-BECE-AC45-F75407E880AB}"/>
          </ac:picMkLst>
        </pc:picChg>
        <pc:picChg chg="add mod">
          <ac:chgData name="Ben Salisbury" userId="336f7199-2138-4a24-bf5a-f69fd277b700" providerId="ADAL" clId="{4B1FF5B6-EE33-4503-A8B5-17A8C9FDE1C6}" dt="2023-09-19T16:08:48.616" v="2589" actId="1035"/>
          <ac:picMkLst>
            <pc:docMk/>
            <pc:sldMk cId="2521456531" sldId="258"/>
            <ac:picMk id="18" creationId="{4872363B-EE76-CD89-56D3-0B8F14C9E534}"/>
          </ac:picMkLst>
        </pc:picChg>
        <pc:picChg chg="add del mod">
          <ac:chgData name="Ben Salisbury" userId="336f7199-2138-4a24-bf5a-f69fd277b700" providerId="ADAL" clId="{4B1FF5B6-EE33-4503-A8B5-17A8C9FDE1C6}" dt="2023-09-19T15:35:26.416" v="819" actId="478"/>
          <ac:picMkLst>
            <pc:docMk/>
            <pc:sldMk cId="2521456531" sldId="258"/>
            <ac:picMk id="19" creationId="{0F14F703-524F-B867-98D9-FE1E6484DCA4}"/>
          </ac:picMkLst>
        </pc:picChg>
        <pc:picChg chg="add del mod">
          <ac:chgData name="Ben Salisbury" userId="336f7199-2138-4a24-bf5a-f69fd277b700" providerId="ADAL" clId="{4B1FF5B6-EE33-4503-A8B5-17A8C9FDE1C6}" dt="2023-09-19T16:17:44.244" v="3052" actId="478"/>
          <ac:picMkLst>
            <pc:docMk/>
            <pc:sldMk cId="2521456531" sldId="258"/>
            <ac:picMk id="21" creationId="{9F2CD31B-E339-E1BF-FE80-5AB73C3E81D4}"/>
          </ac:picMkLst>
        </pc:picChg>
        <pc:picChg chg="add del mod">
          <ac:chgData name="Ben Salisbury" userId="336f7199-2138-4a24-bf5a-f69fd277b700" providerId="ADAL" clId="{4B1FF5B6-EE33-4503-A8B5-17A8C9FDE1C6}" dt="2023-09-19T16:18:19.805" v="3062" actId="478"/>
          <ac:picMkLst>
            <pc:docMk/>
            <pc:sldMk cId="2521456531" sldId="258"/>
            <ac:picMk id="25" creationId="{3E48BB66-5C35-EEE3-B428-4BD1EB61A321}"/>
          </ac:picMkLst>
        </pc:picChg>
      </pc:sldChg>
      <pc:sldChg chg="modSp mod">
        <pc:chgData name="Ben Salisbury" userId="336f7199-2138-4a24-bf5a-f69fd277b700" providerId="ADAL" clId="{4B1FF5B6-EE33-4503-A8B5-17A8C9FDE1C6}" dt="2023-09-19T15:14:35.397" v="149" actId="20577"/>
        <pc:sldMkLst>
          <pc:docMk/>
          <pc:sldMk cId="2980887916" sldId="274"/>
        </pc:sldMkLst>
        <pc:spChg chg="mod">
          <ac:chgData name="Ben Salisbury" userId="336f7199-2138-4a24-bf5a-f69fd277b700" providerId="ADAL" clId="{4B1FF5B6-EE33-4503-A8B5-17A8C9FDE1C6}" dt="2023-09-19T15:14:35.397" v="149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">
        <pc:chgData name="Ben Salisbury" userId="336f7199-2138-4a24-bf5a-f69fd277b700" providerId="ADAL" clId="{4B1FF5B6-EE33-4503-A8B5-17A8C9FDE1C6}" dt="2023-09-22T12:16:50.455" v="5186" actId="20577"/>
        <pc:sldMkLst>
          <pc:docMk/>
          <pc:sldMk cId="432659496" sldId="276"/>
        </pc:sldMkLst>
        <pc:spChg chg="mod">
          <ac:chgData name="Ben Salisbury" userId="336f7199-2138-4a24-bf5a-f69fd277b700" providerId="ADAL" clId="{4B1FF5B6-EE33-4503-A8B5-17A8C9FDE1C6}" dt="2023-09-22T12:16:50.455" v="5186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4B1FF5B6-EE33-4503-A8B5-17A8C9FDE1C6}" dt="2023-09-19T15:26:53.580" v="473" actId="20577"/>
          <ac:spMkLst>
            <pc:docMk/>
            <pc:sldMk cId="432659496" sldId="276"/>
            <ac:spMk id="4" creationId="{D1400F9B-F6A2-471D-856C-A39A8AA35819}"/>
          </ac:spMkLst>
        </pc:spChg>
        <pc:picChg chg="add del mod">
          <ac:chgData name="Ben Salisbury" userId="336f7199-2138-4a24-bf5a-f69fd277b700" providerId="ADAL" clId="{4B1FF5B6-EE33-4503-A8B5-17A8C9FDE1C6}" dt="2023-09-19T15:20:33.990" v="405" actId="478"/>
          <ac:picMkLst>
            <pc:docMk/>
            <pc:sldMk cId="432659496" sldId="276"/>
            <ac:picMk id="5" creationId="{A94C0D74-B044-E99A-A109-B431F813CBE8}"/>
          </ac:picMkLst>
        </pc:picChg>
        <pc:picChg chg="add mod">
          <ac:chgData name="Ben Salisbury" userId="336f7199-2138-4a24-bf5a-f69fd277b700" providerId="ADAL" clId="{4B1FF5B6-EE33-4503-A8B5-17A8C9FDE1C6}" dt="2023-09-19T15:26:40.872" v="441" actId="1076"/>
          <ac:picMkLst>
            <pc:docMk/>
            <pc:sldMk cId="432659496" sldId="276"/>
            <ac:picMk id="7" creationId="{3B33E7E9-BAF8-9F86-1B99-0A19D5EA2284}"/>
          </ac:picMkLst>
        </pc:picChg>
      </pc:sldChg>
      <pc:sldChg chg="addSp modSp mod">
        <pc:chgData name="Ben Salisbury" userId="336f7199-2138-4a24-bf5a-f69fd277b700" providerId="ADAL" clId="{4B1FF5B6-EE33-4503-A8B5-17A8C9FDE1C6}" dt="2023-09-19T16:06:59.919" v="2574" actId="20577"/>
        <pc:sldMkLst>
          <pc:docMk/>
          <pc:sldMk cId="1955845003" sldId="283"/>
        </pc:sldMkLst>
        <pc:spChg chg="mod">
          <ac:chgData name="Ben Salisbury" userId="336f7199-2138-4a24-bf5a-f69fd277b700" providerId="ADAL" clId="{4B1FF5B6-EE33-4503-A8B5-17A8C9FDE1C6}" dt="2023-09-19T15:59:48.949" v="2009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4B1FF5B6-EE33-4503-A8B5-17A8C9FDE1C6}" dt="2023-09-19T16:06:59.919" v="2574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4B1FF5B6-EE33-4503-A8B5-17A8C9FDE1C6}" dt="2023-09-19T15:55:26.435" v="1619"/>
          <ac:picMkLst>
            <pc:docMk/>
            <pc:sldMk cId="1955845003" sldId="283"/>
            <ac:picMk id="5" creationId="{51DF9D9A-EC5D-E53F-BBF2-934EBF13233A}"/>
          </ac:picMkLst>
        </pc:picChg>
      </pc:sldChg>
      <pc:sldChg chg="addSp delSp modSp mod">
        <pc:chgData name="Ben Salisbury" userId="336f7199-2138-4a24-bf5a-f69fd277b700" providerId="ADAL" clId="{4B1FF5B6-EE33-4503-A8B5-17A8C9FDE1C6}" dt="2023-09-22T14:22:08.098" v="5985" actId="6549"/>
        <pc:sldMkLst>
          <pc:docMk/>
          <pc:sldMk cId="1827345177" sldId="293"/>
        </pc:sldMkLst>
        <pc:spChg chg="mod">
          <ac:chgData name="Ben Salisbury" userId="336f7199-2138-4a24-bf5a-f69fd277b700" providerId="ADAL" clId="{4B1FF5B6-EE33-4503-A8B5-17A8C9FDE1C6}" dt="2023-09-19T16:10:36.841" v="2633" actId="403"/>
          <ac:spMkLst>
            <pc:docMk/>
            <pc:sldMk cId="1827345177" sldId="293"/>
            <ac:spMk id="4" creationId="{CAD7CCCE-E2C0-4F2A-BA4B-9500562C9C75}"/>
          </ac:spMkLst>
        </pc:spChg>
        <pc:spChg chg="add del mod">
          <ac:chgData name="Ben Salisbury" userId="336f7199-2138-4a24-bf5a-f69fd277b700" providerId="ADAL" clId="{4B1FF5B6-EE33-4503-A8B5-17A8C9FDE1C6}" dt="2023-09-19T16:12:36.288" v="2665" actId="478"/>
          <ac:spMkLst>
            <pc:docMk/>
            <pc:sldMk cId="1827345177" sldId="293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4B1FF5B6-EE33-4503-A8B5-17A8C9FDE1C6}" dt="2023-09-19T16:12:28.689" v="2662" actId="478"/>
          <ac:spMkLst>
            <pc:docMk/>
            <pc:sldMk cId="1827345177" sldId="293"/>
            <ac:spMk id="7" creationId="{E59FA189-5DB8-4318-AFE2-2E707BBE442B}"/>
          </ac:spMkLst>
        </pc:spChg>
        <pc:spChg chg="add del mod">
          <ac:chgData name="Ben Salisbury" userId="336f7199-2138-4a24-bf5a-f69fd277b700" providerId="ADAL" clId="{4B1FF5B6-EE33-4503-A8B5-17A8C9FDE1C6}" dt="2023-09-19T16:12:28.266" v="2661"/>
          <ac:spMkLst>
            <pc:docMk/>
            <pc:sldMk cId="1827345177" sldId="293"/>
            <ac:spMk id="8" creationId="{2A7BCBF0-FFAB-FCA1-E245-4F9D4BC527FD}"/>
          </ac:spMkLst>
        </pc:spChg>
        <pc:spChg chg="add del mod">
          <ac:chgData name="Ben Salisbury" userId="336f7199-2138-4a24-bf5a-f69fd277b700" providerId="ADAL" clId="{4B1FF5B6-EE33-4503-A8B5-17A8C9FDE1C6}" dt="2023-09-19T16:12:34.928" v="2664"/>
          <ac:spMkLst>
            <pc:docMk/>
            <pc:sldMk cId="1827345177" sldId="293"/>
            <ac:spMk id="9" creationId="{B1B9A583-4863-D842-7BBD-3F34B0594DA7}"/>
          </ac:spMkLst>
        </pc:spChg>
        <pc:spChg chg="add del mod">
          <ac:chgData name="Ben Salisbury" userId="336f7199-2138-4a24-bf5a-f69fd277b700" providerId="ADAL" clId="{4B1FF5B6-EE33-4503-A8B5-17A8C9FDE1C6}" dt="2023-09-19T16:12:39.153" v="2666" actId="478"/>
          <ac:spMkLst>
            <pc:docMk/>
            <pc:sldMk cId="1827345177" sldId="293"/>
            <ac:spMk id="11" creationId="{E9BF4690-0C58-1AA7-2D6A-15E691437290}"/>
          </ac:spMkLst>
        </pc:spChg>
        <pc:spChg chg="add mod">
          <ac:chgData name="Ben Salisbury" userId="336f7199-2138-4a24-bf5a-f69fd277b700" providerId="ADAL" clId="{4B1FF5B6-EE33-4503-A8B5-17A8C9FDE1C6}" dt="2023-09-22T14:22:08.098" v="5985" actId="6549"/>
          <ac:spMkLst>
            <pc:docMk/>
            <pc:sldMk cId="1827345177" sldId="293"/>
            <ac:spMk id="12" creationId="{8EC1C1EF-0080-B1C1-1830-7F546AD9BDC2}"/>
          </ac:spMkLst>
        </pc:spChg>
        <pc:spChg chg="add del mod">
          <ac:chgData name="Ben Salisbury" userId="336f7199-2138-4a24-bf5a-f69fd277b700" providerId="ADAL" clId="{4B1FF5B6-EE33-4503-A8B5-17A8C9FDE1C6}" dt="2023-09-19T16:15:43.121" v="2932"/>
          <ac:spMkLst>
            <pc:docMk/>
            <pc:sldMk cId="1827345177" sldId="293"/>
            <ac:spMk id="13" creationId="{8C98358B-EE51-E435-D1CB-EA0263B65C89}"/>
          </ac:spMkLst>
        </pc:spChg>
        <pc:picChg chg="add mod">
          <ac:chgData name="Ben Salisbury" userId="336f7199-2138-4a24-bf5a-f69fd277b700" providerId="ADAL" clId="{4B1FF5B6-EE33-4503-A8B5-17A8C9FDE1C6}" dt="2023-09-19T16:10:14.183" v="2632" actId="1076"/>
          <ac:picMkLst>
            <pc:docMk/>
            <pc:sldMk cId="1827345177" sldId="293"/>
            <ac:picMk id="3" creationId="{7ED13E13-A9D5-B2E2-36A0-AA2D2418B03D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108667240" sldId="298"/>
        </pc:sldMkLst>
      </pc:sldChg>
      <pc:sldChg chg="del">
        <pc:chgData name="Ben Salisbury" userId="336f7199-2138-4a24-bf5a-f69fd277b700" providerId="ADAL" clId="{4B1FF5B6-EE33-4503-A8B5-17A8C9FDE1C6}" dt="2023-09-19T15:35:06.928" v="816" actId="2696"/>
        <pc:sldMkLst>
          <pc:docMk/>
          <pc:sldMk cId="3588595132" sldId="302"/>
        </pc:sldMkLst>
      </pc:sldChg>
      <pc:sldChg chg="del">
        <pc:chgData name="Ben Salisbury" userId="336f7199-2138-4a24-bf5a-f69fd277b700" providerId="ADAL" clId="{4B1FF5B6-EE33-4503-A8B5-17A8C9FDE1C6}" dt="2023-09-19T15:35:18.218" v="818" actId="2696"/>
        <pc:sldMkLst>
          <pc:docMk/>
          <pc:sldMk cId="1835216776" sldId="303"/>
        </pc:sldMkLst>
      </pc:sldChg>
      <pc:sldChg chg="addSp modSp del mod">
        <pc:chgData name="Ben Salisbury" userId="336f7199-2138-4a24-bf5a-f69fd277b700" providerId="ADAL" clId="{4B1FF5B6-EE33-4503-A8B5-17A8C9FDE1C6}" dt="2023-09-19T15:54:03.116" v="1603" actId="2696"/>
        <pc:sldMkLst>
          <pc:docMk/>
          <pc:sldMk cId="1119550020" sldId="304"/>
        </pc:sldMkLst>
        <pc:spChg chg="mod">
          <ac:chgData name="Ben Salisbury" userId="336f7199-2138-4a24-bf5a-f69fd277b700" providerId="ADAL" clId="{4B1FF5B6-EE33-4503-A8B5-17A8C9FDE1C6}" dt="2023-09-19T15:36:18.277" v="825" actId="20577"/>
          <ac:spMkLst>
            <pc:docMk/>
            <pc:sldMk cId="1119550020" sldId="304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19T15:36:48.560" v="832" actId="20577"/>
          <ac:spMkLst>
            <pc:docMk/>
            <pc:sldMk cId="1119550020" sldId="304"/>
            <ac:spMk id="5" creationId="{CBDA2490-484A-419F-AB5A-4C7087B0D5F3}"/>
          </ac:spMkLst>
        </pc:spChg>
        <pc:picChg chg="add mod">
          <ac:chgData name="Ben Salisbury" userId="336f7199-2138-4a24-bf5a-f69fd277b700" providerId="ADAL" clId="{4B1FF5B6-EE33-4503-A8B5-17A8C9FDE1C6}" dt="2023-09-19T15:36:27.016" v="829" actId="1076"/>
          <ac:picMkLst>
            <pc:docMk/>
            <pc:sldMk cId="1119550020" sldId="304"/>
            <ac:picMk id="3" creationId="{B91D64CA-417F-9105-8BC1-E033B3030071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203935695" sldId="305"/>
        </pc:sldMkLst>
      </pc:sldChg>
      <pc:sldChg chg="addSp delSp modSp add mod modAnim">
        <pc:chgData name="Ben Salisbury" userId="336f7199-2138-4a24-bf5a-f69fd277b700" providerId="ADAL" clId="{4B1FF5B6-EE33-4503-A8B5-17A8C9FDE1C6}" dt="2023-09-27T12:25:21.766" v="626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4B1FF5B6-EE33-4503-A8B5-17A8C9FDE1C6}" dt="2023-09-19T15:55:55.138" v="1642" actId="403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27T12:25:21.766" v="6263" actId="20577"/>
          <ac:spMkLst>
            <pc:docMk/>
            <pc:sldMk cId="2303982321" sldId="305"/>
            <ac:spMk id="5" creationId="{CBDA2490-484A-419F-AB5A-4C7087B0D5F3}"/>
          </ac:spMkLst>
        </pc:spChg>
        <pc:spChg chg="add del">
          <ac:chgData name="Ben Salisbury" userId="336f7199-2138-4a24-bf5a-f69fd277b700" providerId="ADAL" clId="{4B1FF5B6-EE33-4503-A8B5-17A8C9FDE1C6}" dt="2023-09-19T15:44:57.876" v="1320" actId="22"/>
          <ac:spMkLst>
            <pc:docMk/>
            <pc:sldMk cId="2303982321" sldId="305"/>
            <ac:spMk id="6" creationId="{DBF31D1F-5F2E-0C18-C55F-8D2CCCDB604D}"/>
          </ac:spMkLst>
        </pc:spChg>
        <pc:spChg chg="add del mod">
          <ac:chgData name="Ben Salisbury" userId="336f7199-2138-4a24-bf5a-f69fd277b700" providerId="ADAL" clId="{4B1FF5B6-EE33-4503-A8B5-17A8C9FDE1C6}" dt="2023-09-21T12:50:19.177" v="3673" actId="478"/>
          <ac:spMkLst>
            <pc:docMk/>
            <pc:sldMk cId="2303982321" sldId="305"/>
            <ac:spMk id="6" creationId="{E86D2FC1-FB64-D7D5-0904-B19B1DD9788C}"/>
          </ac:spMkLst>
        </pc:spChg>
        <pc:picChg chg="add mod">
          <ac:chgData name="Ben Salisbury" userId="336f7199-2138-4a24-bf5a-f69fd277b700" providerId="ADAL" clId="{4B1FF5B6-EE33-4503-A8B5-17A8C9FDE1C6}" dt="2023-09-19T15:37:02.573" v="837"/>
          <ac:picMkLst>
            <pc:docMk/>
            <pc:sldMk cId="2303982321" sldId="305"/>
            <ac:picMk id="2" creationId="{6AD001B2-5BAB-0974-04A0-50B59E631C87}"/>
          </ac:picMkLst>
        </pc:picChg>
      </pc:sldChg>
      <pc:sldChg chg="add del">
        <pc:chgData name="Ben Salisbury" userId="336f7199-2138-4a24-bf5a-f69fd277b700" providerId="ADAL" clId="{4B1FF5B6-EE33-4503-A8B5-17A8C9FDE1C6}" dt="2023-09-19T15:52:58.648" v="1579" actId="2696"/>
        <pc:sldMkLst>
          <pc:docMk/>
          <pc:sldMk cId="2773991741" sldId="306"/>
        </pc:sldMkLst>
      </pc:sldChg>
    </pc:docChg>
  </pc:docChgLst>
  <pc:docChgLst>
    <pc:chgData name="Ben Salisbury" userId="336f7199-2138-4a24-bf5a-f69fd277b700" providerId="ADAL" clId="{412E9F6B-314A-455D-AA7F-CCDF303FBC07}"/>
    <pc:docChg chg="undo redo custSel addSld delSld modSld sldOrd">
      <pc:chgData name="Ben Salisbury" userId="336f7199-2138-4a24-bf5a-f69fd277b700" providerId="ADAL" clId="{412E9F6B-314A-455D-AA7F-CCDF303FBC07}" dt="2024-01-30T13:57:40.790" v="6061"/>
      <pc:docMkLst>
        <pc:docMk/>
      </pc:docMkLst>
      <pc:sldChg chg="modSp mod modAnim">
        <pc:chgData name="Ben Salisbury" userId="336f7199-2138-4a24-bf5a-f69fd277b700" providerId="ADAL" clId="{412E9F6B-314A-455D-AA7F-CCDF303FBC07}" dt="2024-01-29T19:29:49.410" v="3401" actId="20577"/>
        <pc:sldMkLst>
          <pc:docMk/>
          <pc:sldMk cId="2521456531" sldId="258"/>
        </pc:sldMkLst>
        <pc:spChg chg="mod">
          <ac:chgData name="Ben Salisbury" userId="336f7199-2138-4a24-bf5a-f69fd277b700" providerId="ADAL" clId="{412E9F6B-314A-455D-AA7F-CCDF303FBC07}" dt="2024-01-29T17:28:02.636" v="1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412E9F6B-314A-455D-AA7F-CCDF303FBC07}" dt="2024-01-29T19:29:49.410" v="3401" actId="20577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412E9F6B-314A-455D-AA7F-CCDF303FBC07}" dt="2024-01-29T18:56:07.492" v="1218" actId="20577"/>
        <pc:sldMkLst>
          <pc:docMk/>
          <pc:sldMk cId="2980887916" sldId="274"/>
        </pc:sldMkLst>
        <pc:spChg chg="mod">
          <ac:chgData name="Ben Salisbury" userId="336f7199-2138-4a24-bf5a-f69fd277b700" providerId="ADAL" clId="{412E9F6B-314A-455D-AA7F-CCDF303FBC07}" dt="2024-01-29T18:56:07.492" v="1218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 ord modAnim">
        <pc:chgData name="Ben Salisbury" userId="336f7199-2138-4a24-bf5a-f69fd277b700" providerId="ADAL" clId="{412E9F6B-314A-455D-AA7F-CCDF303FBC07}" dt="2024-01-30T13:57:40.790" v="6061"/>
        <pc:sldMkLst>
          <pc:docMk/>
          <pc:sldMk cId="432659496" sldId="276"/>
        </pc:sldMkLst>
        <pc:spChg chg="mod">
          <ac:chgData name="Ben Salisbury" userId="336f7199-2138-4a24-bf5a-f69fd277b700" providerId="ADAL" clId="{412E9F6B-314A-455D-AA7F-CCDF303FBC07}" dt="2024-01-29T19:49:05.378" v="4236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412E9F6B-314A-455D-AA7F-CCDF303FBC07}" dt="2024-01-29T19:29:42.466" v="3392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addSp delSp modSp mod">
        <pc:chgData name="Ben Salisbury" userId="336f7199-2138-4a24-bf5a-f69fd277b700" providerId="ADAL" clId="{412E9F6B-314A-455D-AA7F-CCDF303FBC07}" dt="2024-01-29T19:28:24.335" v="3299" actId="20577"/>
        <pc:sldMkLst>
          <pc:docMk/>
          <pc:sldMk cId="1955845003" sldId="283"/>
        </pc:sldMkLst>
        <pc:spChg chg="mod">
          <ac:chgData name="Ben Salisbury" userId="336f7199-2138-4a24-bf5a-f69fd277b700" providerId="ADAL" clId="{412E9F6B-314A-455D-AA7F-CCDF303FBC07}" dt="2024-01-29T17:50:15.232" v="1099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412E9F6B-314A-455D-AA7F-CCDF303FBC07}" dt="2024-01-29T19:28:24.335" v="3299" actId="20577"/>
          <ac:spMkLst>
            <pc:docMk/>
            <pc:sldMk cId="1955845003" sldId="283"/>
            <ac:spMk id="3" creationId="{A785FB59-7262-4A60-B893-B552822F3812}"/>
          </ac:spMkLst>
        </pc:spChg>
        <pc:picChg chg="del">
          <ac:chgData name="Ben Salisbury" userId="336f7199-2138-4a24-bf5a-f69fd277b700" providerId="ADAL" clId="{412E9F6B-314A-455D-AA7F-CCDF303FBC07}" dt="2024-01-29T19:06:18.147" v="1900" actId="478"/>
          <ac:picMkLst>
            <pc:docMk/>
            <pc:sldMk cId="1955845003" sldId="283"/>
            <ac:picMk id="4" creationId="{E7C0FE17-7597-12B3-0A2A-99AC851B266F}"/>
          </ac:picMkLst>
        </pc:picChg>
        <pc:picChg chg="add mod">
          <ac:chgData name="Ben Salisbury" userId="336f7199-2138-4a24-bf5a-f69fd277b700" providerId="ADAL" clId="{412E9F6B-314A-455D-AA7F-CCDF303FBC07}" dt="2024-01-29T19:06:48.187" v="1904" actId="1076"/>
          <ac:picMkLst>
            <pc:docMk/>
            <pc:sldMk cId="1955845003" sldId="283"/>
            <ac:picMk id="6" creationId="{3EDF408E-C800-08A1-621E-F00057110E37}"/>
          </ac:picMkLst>
        </pc:picChg>
      </pc:sldChg>
      <pc:sldChg chg="modSp mod">
        <pc:chgData name="Ben Salisbury" userId="336f7199-2138-4a24-bf5a-f69fd277b700" providerId="ADAL" clId="{412E9F6B-314A-455D-AA7F-CCDF303FBC07}" dt="2024-01-29T21:37:56.996" v="5999" actId="20577"/>
        <pc:sldMkLst>
          <pc:docMk/>
          <pc:sldMk cId="1827345177" sldId="293"/>
        </pc:sldMkLst>
        <pc:spChg chg="mod">
          <ac:chgData name="Ben Salisbury" userId="336f7199-2138-4a24-bf5a-f69fd277b700" providerId="ADAL" clId="{412E9F6B-314A-455D-AA7F-CCDF303FBC07}" dt="2024-01-29T21:37:56.996" v="5999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modSp add del mod">
        <pc:chgData name="Ben Salisbury" userId="336f7199-2138-4a24-bf5a-f69fd277b700" providerId="ADAL" clId="{412E9F6B-314A-455D-AA7F-CCDF303FBC07}" dt="2024-01-30T11:42:44.597" v="6052" actId="2696"/>
        <pc:sldMkLst>
          <pc:docMk/>
          <pc:sldMk cId="3047931078" sldId="302"/>
        </pc:sldMkLst>
        <pc:spChg chg="mod">
          <ac:chgData name="Ben Salisbury" userId="336f7199-2138-4a24-bf5a-f69fd277b700" providerId="ADAL" clId="{412E9F6B-314A-455D-AA7F-CCDF303FBC07}" dt="2024-01-30T11:41:03.137" v="6016" actId="20577"/>
          <ac:spMkLst>
            <pc:docMk/>
            <pc:sldMk cId="3047931078" sldId="302"/>
            <ac:spMk id="3" creationId="{A785FB59-7262-4A60-B893-B552822F3812}"/>
          </ac:spMkLst>
        </pc:spChg>
      </pc:sldChg>
      <pc:sldChg chg="del">
        <pc:chgData name="Ben Salisbury" userId="336f7199-2138-4a24-bf5a-f69fd277b700" providerId="ADAL" clId="{412E9F6B-314A-455D-AA7F-CCDF303FBC07}" dt="2024-01-29T17:45:15.593" v="597" actId="2696"/>
        <pc:sldMkLst>
          <pc:docMk/>
          <pc:sldMk cId="2303982321" sldId="305"/>
        </pc:sldMkLst>
      </pc:sldChg>
      <pc:sldChg chg="del">
        <pc:chgData name="Ben Salisbury" userId="336f7199-2138-4a24-bf5a-f69fd277b700" providerId="ADAL" clId="{412E9F6B-314A-455D-AA7F-CCDF303FBC07}" dt="2024-01-29T17:45:23.583" v="598" actId="2696"/>
        <pc:sldMkLst>
          <pc:docMk/>
          <pc:sldMk cId="4243609359" sldId="307"/>
        </pc:sldMkLst>
      </pc:sldChg>
      <pc:sldChg chg="add del">
        <pc:chgData name="Ben Salisbury" userId="336f7199-2138-4a24-bf5a-f69fd277b700" providerId="ADAL" clId="{412E9F6B-314A-455D-AA7F-CCDF303FBC07}" dt="2024-01-29T17:30:59.910" v="110"/>
        <pc:sldMkLst>
          <pc:docMk/>
          <pc:sldMk cId="2156640087" sldId="308"/>
        </pc:sldMkLst>
      </pc:sldChg>
      <pc:sldChg chg="addSp delSp modSp add mod">
        <pc:chgData name="Ben Salisbury" userId="336f7199-2138-4a24-bf5a-f69fd277b700" providerId="ADAL" clId="{412E9F6B-314A-455D-AA7F-CCDF303FBC07}" dt="2024-01-30T11:40:52.524" v="6014" actId="478"/>
        <pc:sldMkLst>
          <pc:docMk/>
          <pc:sldMk cId="2645445402" sldId="308"/>
        </pc:sldMkLst>
        <pc:spChg chg="mod">
          <ac:chgData name="Ben Salisbury" userId="336f7199-2138-4a24-bf5a-f69fd277b700" providerId="ADAL" clId="{412E9F6B-314A-455D-AA7F-CCDF303FBC07}" dt="2024-01-29T18:56:58.985" v="1237" actId="207"/>
          <ac:spMkLst>
            <pc:docMk/>
            <pc:sldMk cId="2645445402" sldId="308"/>
            <ac:spMk id="4" creationId="{CAD7CCCE-E2C0-4F2A-BA4B-9500562C9C75}"/>
          </ac:spMkLst>
        </pc:spChg>
        <pc:spChg chg="mod">
          <ac:chgData name="Ben Salisbury" userId="336f7199-2138-4a24-bf5a-f69fd277b700" providerId="ADAL" clId="{412E9F6B-314A-455D-AA7F-CCDF303FBC07}" dt="2024-01-29T18:56:53.071" v="1236" actId="207"/>
          <ac:spMkLst>
            <pc:docMk/>
            <pc:sldMk cId="2645445402" sldId="308"/>
            <ac:spMk id="5" creationId="{CBDA2490-484A-419F-AB5A-4C7087B0D5F3}"/>
          </ac:spMkLst>
        </pc:spChg>
        <pc:picChg chg="del">
          <ac:chgData name="Ben Salisbury" userId="336f7199-2138-4a24-bf5a-f69fd277b700" providerId="ADAL" clId="{412E9F6B-314A-455D-AA7F-CCDF303FBC07}" dt="2024-01-30T11:40:52.524" v="6014" actId="478"/>
          <ac:picMkLst>
            <pc:docMk/>
            <pc:sldMk cId="2645445402" sldId="308"/>
            <ac:picMk id="2" creationId="{A16E56DC-9720-6844-8807-A5EFE842238D}"/>
          </ac:picMkLst>
        </pc:picChg>
        <pc:picChg chg="del">
          <ac:chgData name="Ben Salisbury" userId="336f7199-2138-4a24-bf5a-f69fd277b700" providerId="ADAL" clId="{412E9F6B-314A-455D-AA7F-CCDF303FBC07}" dt="2024-01-29T17:31:11.724" v="112" actId="478"/>
          <ac:picMkLst>
            <pc:docMk/>
            <pc:sldMk cId="2645445402" sldId="308"/>
            <ac:picMk id="3" creationId="{22F144F6-76D9-4495-8B66-794921A8CD77}"/>
          </ac:picMkLst>
        </pc:picChg>
        <pc:picChg chg="add mod">
          <ac:chgData name="Ben Salisbury" userId="336f7199-2138-4a24-bf5a-f69fd277b700" providerId="ADAL" clId="{412E9F6B-314A-455D-AA7F-CCDF303FBC07}" dt="2024-01-29T17:39:50.421" v="253" actId="1076"/>
          <ac:picMkLst>
            <pc:docMk/>
            <pc:sldMk cId="2645445402" sldId="308"/>
            <ac:picMk id="6" creationId="{66AD19D9-68D8-B377-64FD-4C4714B995A4}"/>
          </ac:picMkLst>
        </pc:picChg>
      </pc:sldChg>
      <pc:sldChg chg="addSp delSp modSp add mod ord">
        <pc:chgData name="Ben Salisbury" userId="336f7199-2138-4a24-bf5a-f69fd277b700" providerId="ADAL" clId="{412E9F6B-314A-455D-AA7F-CCDF303FBC07}" dt="2024-01-29T20:57:22.734" v="4238" actId="20577"/>
        <pc:sldMkLst>
          <pc:docMk/>
          <pc:sldMk cId="4069682829" sldId="309"/>
        </pc:sldMkLst>
        <pc:spChg chg="mod">
          <ac:chgData name="Ben Salisbury" userId="336f7199-2138-4a24-bf5a-f69fd277b700" providerId="ADAL" clId="{412E9F6B-314A-455D-AA7F-CCDF303FBC07}" dt="2024-01-29T17:40:26.871" v="257" actId="20577"/>
          <ac:spMkLst>
            <pc:docMk/>
            <pc:sldMk cId="4069682829" sldId="309"/>
            <ac:spMk id="4" creationId="{CAD7CCCE-E2C0-4F2A-BA4B-9500562C9C75}"/>
          </ac:spMkLst>
        </pc:spChg>
        <pc:spChg chg="mod">
          <ac:chgData name="Ben Salisbury" userId="336f7199-2138-4a24-bf5a-f69fd277b700" providerId="ADAL" clId="{412E9F6B-314A-455D-AA7F-CCDF303FBC07}" dt="2024-01-29T20:57:22.734" v="4238" actId="20577"/>
          <ac:spMkLst>
            <pc:docMk/>
            <pc:sldMk cId="4069682829" sldId="309"/>
            <ac:spMk id="5" creationId="{CBDA2490-484A-419F-AB5A-4C7087B0D5F3}"/>
          </ac:spMkLst>
        </pc:spChg>
        <pc:picChg chg="add mod">
          <ac:chgData name="Ben Salisbury" userId="336f7199-2138-4a24-bf5a-f69fd277b700" providerId="ADAL" clId="{412E9F6B-314A-455D-AA7F-CCDF303FBC07}" dt="2024-01-29T19:07:30.357" v="1913"/>
          <ac:picMkLst>
            <pc:docMk/>
            <pc:sldMk cId="4069682829" sldId="309"/>
            <ac:picMk id="2" creationId="{2CCB3B7E-9666-EAE5-B339-AA87D78AABFC}"/>
          </ac:picMkLst>
        </pc:picChg>
        <pc:picChg chg="del">
          <ac:chgData name="Ben Salisbury" userId="336f7199-2138-4a24-bf5a-f69fd277b700" providerId="ADAL" clId="{412E9F6B-314A-455D-AA7F-CCDF303FBC07}" dt="2024-01-29T19:07:29.962" v="1912" actId="478"/>
          <ac:picMkLst>
            <pc:docMk/>
            <pc:sldMk cId="4069682829" sldId="309"/>
            <ac:picMk id="3" creationId="{22F144F6-76D9-4495-8B66-794921A8CD77}"/>
          </ac:picMkLst>
        </pc:picChg>
      </pc:sldChg>
      <pc:sldChg chg="addSp delSp modSp add mod">
        <pc:chgData name="Ben Salisbury" userId="336f7199-2138-4a24-bf5a-f69fd277b700" providerId="ADAL" clId="{412E9F6B-314A-455D-AA7F-CCDF303FBC07}" dt="2024-01-29T21:19:42.674" v="4938" actId="20577"/>
        <pc:sldMkLst>
          <pc:docMk/>
          <pc:sldMk cId="4068647333" sldId="310"/>
        </pc:sldMkLst>
        <pc:spChg chg="mod">
          <ac:chgData name="Ben Salisbury" userId="336f7199-2138-4a24-bf5a-f69fd277b700" providerId="ADAL" clId="{412E9F6B-314A-455D-AA7F-CCDF303FBC07}" dt="2024-01-29T21:19:42.674" v="4938" actId="20577"/>
          <ac:spMkLst>
            <pc:docMk/>
            <pc:sldMk cId="4068647333" sldId="310"/>
            <ac:spMk id="5" creationId="{CBDA2490-484A-419F-AB5A-4C7087B0D5F3}"/>
          </ac:spMkLst>
        </pc:spChg>
        <pc:picChg chg="del">
          <ac:chgData name="Ben Salisbury" userId="336f7199-2138-4a24-bf5a-f69fd277b700" providerId="ADAL" clId="{412E9F6B-314A-455D-AA7F-CCDF303FBC07}" dt="2024-01-29T19:06:53.162" v="1905" actId="478"/>
          <ac:picMkLst>
            <pc:docMk/>
            <pc:sldMk cId="4068647333" sldId="310"/>
            <ac:picMk id="3" creationId="{22F144F6-76D9-4495-8B66-794921A8CD77}"/>
          </ac:picMkLst>
        </pc:picChg>
        <pc:picChg chg="add mod">
          <ac:chgData name="Ben Salisbury" userId="336f7199-2138-4a24-bf5a-f69fd277b700" providerId="ADAL" clId="{412E9F6B-314A-455D-AA7F-CCDF303FBC07}" dt="2024-01-29T19:07:25.163" v="1911" actId="1076"/>
          <ac:picMkLst>
            <pc:docMk/>
            <pc:sldMk cId="4068647333" sldId="310"/>
            <ac:picMk id="6" creationId="{94CD3D90-87FB-70A4-DE09-479D023EE112}"/>
          </ac:picMkLst>
        </pc:picChg>
      </pc:sldChg>
      <pc:sldChg chg="modSp add del mod">
        <pc:chgData name="Ben Salisbury" userId="336f7199-2138-4a24-bf5a-f69fd277b700" providerId="ADAL" clId="{412E9F6B-314A-455D-AA7F-CCDF303FBC07}" dt="2024-01-30T11:40:48.071" v="6013" actId="2696"/>
        <pc:sldMkLst>
          <pc:docMk/>
          <pc:sldMk cId="1876642155" sldId="311"/>
        </pc:sldMkLst>
        <pc:spChg chg="mod">
          <ac:chgData name="Ben Salisbury" userId="336f7199-2138-4a24-bf5a-f69fd277b700" providerId="ADAL" clId="{412E9F6B-314A-455D-AA7F-CCDF303FBC07}" dt="2024-01-30T11:39:39.851" v="6012" actId="20577"/>
          <ac:spMkLst>
            <pc:docMk/>
            <pc:sldMk cId="1876642155" sldId="311"/>
            <ac:spMk id="4" creationId="{CAD7CCCE-E2C0-4F2A-BA4B-9500562C9C75}"/>
          </ac:spMkLst>
        </pc:spChg>
      </pc:sldChg>
      <pc:sldChg chg="delSp modSp add mod">
        <pc:chgData name="Ben Salisbury" userId="336f7199-2138-4a24-bf5a-f69fd277b700" providerId="ADAL" clId="{412E9F6B-314A-455D-AA7F-CCDF303FBC07}" dt="2024-01-30T11:43:06.955" v="6060" actId="255"/>
        <pc:sldMkLst>
          <pc:docMk/>
          <pc:sldMk cId="2653118889" sldId="311"/>
        </pc:sldMkLst>
        <pc:spChg chg="mod">
          <ac:chgData name="Ben Salisbury" userId="336f7199-2138-4a24-bf5a-f69fd277b700" providerId="ADAL" clId="{412E9F6B-314A-455D-AA7F-CCDF303FBC07}" dt="2024-01-30T11:42:11.355" v="6049" actId="20577"/>
          <ac:spMkLst>
            <pc:docMk/>
            <pc:sldMk cId="2653118889" sldId="311"/>
            <ac:spMk id="4" creationId="{CAD7CCCE-E2C0-4F2A-BA4B-9500562C9C75}"/>
          </ac:spMkLst>
        </pc:spChg>
        <pc:spChg chg="mod">
          <ac:chgData name="Ben Salisbury" userId="336f7199-2138-4a24-bf5a-f69fd277b700" providerId="ADAL" clId="{412E9F6B-314A-455D-AA7F-CCDF303FBC07}" dt="2024-01-30T11:43:06.955" v="6060" actId="255"/>
          <ac:spMkLst>
            <pc:docMk/>
            <pc:sldMk cId="2653118889" sldId="311"/>
            <ac:spMk id="5" creationId="{CBDA2490-484A-419F-AB5A-4C7087B0D5F3}"/>
          </ac:spMkLst>
        </pc:spChg>
        <pc:picChg chg="del">
          <ac:chgData name="Ben Salisbury" userId="336f7199-2138-4a24-bf5a-f69fd277b700" providerId="ADAL" clId="{412E9F6B-314A-455D-AA7F-CCDF303FBC07}" dt="2024-01-30T11:41:47.918" v="6036" actId="478"/>
          <ac:picMkLst>
            <pc:docMk/>
            <pc:sldMk cId="2653118889" sldId="311"/>
            <ac:picMk id="6" creationId="{66AD19D9-68D8-B377-64FD-4C4714B995A4}"/>
          </ac:picMkLst>
        </pc:picChg>
      </pc:sldChg>
    </pc:docChg>
  </pc:docChgLst>
  <pc:docChgLst>
    <pc:chgData name="Ben Salisbury" userId="336f7199-2138-4a24-bf5a-f69fd277b700" providerId="ADAL" clId="{98B32A4F-354B-4CBE-AA72-EC529982AAD6}"/>
    <pc:docChg chg="undo redo custSel addSld delSld modSld sldOrd">
      <pc:chgData name="Ben Salisbury" userId="336f7199-2138-4a24-bf5a-f69fd277b700" providerId="ADAL" clId="{98B32A4F-354B-4CBE-AA72-EC529982AAD6}" dt="2023-08-22T16:13:52.336" v="6405" actId="20577"/>
      <pc:docMkLst>
        <pc:docMk/>
      </pc:docMkLst>
      <pc:sldChg chg="modSp mod modAnim">
        <pc:chgData name="Ben Salisbury" userId="336f7199-2138-4a24-bf5a-f69fd277b700" providerId="ADAL" clId="{98B32A4F-354B-4CBE-AA72-EC529982AAD6}" dt="2023-08-22T09:38:39.547" v="187" actId="20577"/>
        <pc:sldMkLst>
          <pc:docMk/>
          <pc:sldMk cId="2521456531" sldId="258"/>
        </pc:sldMkLst>
        <pc:spChg chg="mod">
          <ac:chgData name="Ben Salisbury" userId="336f7199-2138-4a24-bf5a-f69fd277b700" providerId="ADAL" clId="{98B32A4F-354B-4CBE-AA72-EC529982AAD6}" dt="2023-08-22T09:37:45.493" v="3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98B32A4F-354B-4CBE-AA72-EC529982AAD6}" dt="2023-08-22T09:38:36.862" v="185" actId="404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98B32A4F-354B-4CBE-AA72-EC529982AAD6}" dt="2023-08-22T10:01:33.816" v="530" actId="20577"/>
        <pc:sldMkLst>
          <pc:docMk/>
          <pc:sldMk cId="2980887916" sldId="274"/>
        </pc:sldMkLst>
        <pc:spChg chg="mod">
          <ac:chgData name="Ben Salisbury" userId="336f7199-2138-4a24-bf5a-f69fd277b700" providerId="ADAL" clId="{98B32A4F-354B-4CBE-AA72-EC529982AAD6}" dt="2023-08-22T10:01:33.816" v="530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">
        <pc:chgData name="Ben Salisbury" userId="336f7199-2138-4a24-bf5a-f69fd277b700" providerId="ADAL" clId="{98B32A4F-354B-4CBE-AA72-EC529982AAD6}" dt="2023-08-22T11:22:38.538" v="1873" actId="6549"/>
        <pc:sldMkLst>
          <pc:docMk/>
          <pc:sldMk cId="432659496" sldId="276"/>
        </pc:sldMkLst>
        <pc:spChg chg="mod">
          <ac:chgData name="Ben Salisbury" userId="336f7199-2138-4a24-bf5a-f69fd277b700" providerId="ADAL" clId="{98B32A4F-354B-4CBE-AA72-EC529982AAD6}" dt="2023-08-22T11:22:38.538" v="1873" actId="6549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98B32A4F-354B-4CBE-AA72-EC529982AAD6}" dt="2023-08-22T09:40:09.048" v="233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delSp modSp mod">
        <pc:chgData name="Ben Salisbury" userId="336f7199-2138-4a24-bf5a-f69fd277b700" providerId="ADAL" clId="{98B32A4F-354B-4CBE-AA72-EC529982AAD6}" dt="2023-08-22T16:13:52.336" v="6405" actId="20577"/>
        <pc:sldMkLst>
          <pc:docMk/>
          <pc:sldMk cId="1955845003" sldId="283"/>
        </pc:sldMkLst>
        <pc:spChg chg="mod">
          <ac:chgData name="Ben Salisbury" userId="336f7199-2138-4a24-bf5a-f69fd277b700" providerId="ADAL" clId="{98B32A4F-354B-4CBE-AA72-EC529982AAD6}" dt="2023-08-22T10:12:54" v="76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98B32A4F-354B-4CBE-AA72-EC529982AAD6}" dt="2023-08-22T16:13:52.336" v="6405" actId="20577"/>
          <ac:spMkLst>
            <pc:docMk/>
            <pc:sldMk cId="1955845003" sldId="283"/>
            <ac:spMk id="3" creationId="{A785FB59-7262-4A60-B893-B552822F3812}"/>
          </ac:spMkLst>
        </pc:spChg>
        <pc:spChg chg="del">
          <ac:chgData name="Ben Salisbury" userId="336f7199-2138-4a24-bf5a-f69fd277b700" providerId="ADAL" clId="{98B32A4F-354B-4CBE-AA72-EC529982AAD6}" dt="2023-08-22T10:12:58.389" v="763" actId="478"/>
          <ac:spMkLst>
            <pc:docMk/>
            <pc:sldMk cId="1955845003" sldId="283"/>
            <ac:spMk id="5" creationId="{5217956B-5349-AD47-ED83-BE4A4ABDE4ED}"/>
          </ac:spMkLst>
        </pc:spChg>
        <pc:picChg chg="del">
          <ac:chgData name="Ben Salisbury" userId="336f7199-2138-4a24-bf5a-f69fd277b700" providerId="ADAL" clId="{98B32A4F-354B-4CBE-AA72-EC529982AAD6}" dt="2023-08-22T10:13:01.807" v="765" actId="478"/>
          <ac:picMkLst>
            <pc:docMk/>
            <pc:sldMk cId="1955845003" sldId="283"/>
            <ac:picMk id="7" creationId="{0177A8E0-63A9-2035-375E-389DB319E7B3}"/>
          </ac:picMkLst>
        </pc:picChg>
        <pc:picChg chg="del">
          <ac:chgData name="Ben Salisbury" userId="336f7199-2138-4a24-bf5a-f69fd277b700" providerId="ADAL" clId="{98B32A4F-354B-4CBE-AA72-EC529982AAD6}" dt="2023-08-22T10:13:02.255" v="766" actId="478"/>
          <ac:picMkLst>
            <pc:docMk/>
            <pc:sldMk cId="1955845003" sldId="283"/>
            <ac:picMk id="8" creationId="{CA5CBD0E-A6D0-EEC3-BA73-CF25747823A3}"/>
          </ac:picMkLst>
        </pc:picChg>
      </pc:sldChg>
      <pc:sldChg chg="modSp mod">
        <pc:chgData name="Ben Salisbury" userId="336f7199-2138-4a24-bf5a-f69fd277b700" providerId="ADAL" clId="{98B32A4F-354B-4CBE-AA72-EC529982AAD6}" dt="2023-08-22T11:56:06.137" v="4682" actId="20577"/>
        <pc:sldMkLst>
          <pc:docMk/>
          <pc:sldMk cId="1108667240" sldId="298"/>
        </pc:sldMkLst>
        <pc:spChg chg="mod">
          <ac:chgData name="Ben Salisbury" userId="336f7199-2138-4a24-bf5a-f69fd277b700" providerId="ADAL" clId="{98B32A4F-354B-4CBE-AA72-EC529982AAD6}" dt="2023-08-22T09:40:36.974" v="284" actId="20577"/>
          <ac:spMkLst>
            <pc:docMk/>
            <pc:sldMk cId="1108667240" sldId="298"/>
            <ac:spMk id="4" creationId="{CAD7CCCE-E2C0-4F2A-BA4B-9500562C9C75}"/>
          </ac:spMkLst>
        </pc:spChg>
        <pc:spChg chg="mod">
          <ac:chgData name="Ben Salisbury" userId="336f7199-2138-4a24-bf5a-f69fd277b700" providerId="ADAL" clId="{98B32A4F-354B-4CBE-AA72-EC529982AAD6}" dt="2023-08-22T11:56:06.137" v="4682" actId="20577"/>
          <ac:spMkLst>
            <pc:docMk/>
            <pc:sldMk cId="1108667240" sldId="298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98B32A4F-354B-4CBE-AA72-EC529982AAD6}" dt="2023-08-22T09:40:18.677" v="235" actId="2696"/>
        <pc:sldMkLst>
          <pc:docMk/>
          <pc:sldMk cId="977943579" sldId="301"/>
        </pc:sldMkLst>
      </pc:sldChg>
      <pc:sldChg chg="del">
        <pc:chgData name="Ben Salisbury" userId="336f7199-2138-4a24-bf5a-f69fd277b700" providerId="ADAL" clId="{98B32A4F-354B-4CBE-AA72-EC529982AAD6}" dt="2023-08-22T09:37:37.767" v="0" actId="2696"/>
        <pc:sldMkLst>
          <pc:docMk/>
          <pc:sldMk cId="3047931078" sldId="302"/>
        </pc:sldMkLst>
      </pc:sldChg>
      <pc:sldChg chg="modSp add mod">
        <pc:chgData name="Ben Salisbury" userId="336f7199-2138-4a24-bf5a-f69fd277b700" providerId="ADAL" clId="{98B32A4F-354B-4CBE-AA72-EC529982AAD6}" dt="2023-08-22T11:40:32.673" v="3121" actId="404"/>
        <pc:sldMkLst>
          <pc:docMk/>
          <pc:sldMk cId="3588595132" sldId="302"/>
        </pc:sldMkLst>
        <pc:spChg chg="mod">
          <ac:chgData name="Ben Salisbury" userId="336f7199-2138-4a24-bf5a-f69fd277b700" providerId="ADAL" clId="{98B32A4F-354B-4CBE-AA72-EC529982AAD6}" dt="2023-08-22T11:40:32.673" v="3121" actId="404"/>
          <ac:spMkLst>
            <pc:docMk/>
            <pc:sldMk cId="3588595132" sldId="302"/>
            <ac:spMk id="2" creationId="{0175C57B-3D41-E140-288A-E3D2A70FD9D6}"/>
          </ac:spMkLst>
        </pc:spChg>
      </pc:sldChg>
      <pc:sldChg chg="addSp modSp add mod">
        <pc:chgData name="Ben Salisbury" userId="336f7199-2138-4a24-bf5a-f69fd277b700" providerId="ADAL" clId="{98B32A4F-354B-4CBE-AA72-EC529982AAD6}" dt="2023-08-22T12:01:13.023" v="5165" actId="20577"/>
        <pc:sldMkLst>
          <pc:docMk/>
          <pc:sldMk cId="1835216776" sldId="303"/>
        </pc:sldMkLst>
        <pc:spChg chg="mod">
          <ac:chgData name="Ben Salisbury" userId="336f7199-2138-4a24-bf5a-f69fd277b700" providerId="ADAL" clId="{98B32A4F-354B-4CBE-AA72-EC529982AAD6}" dt="2023-08-22T12:01:13.023" v="5165" actId="20577"/>
          <ac:spMkLst>
            <pc:docMk/>
            <pc:sldMk cId="1835216776" sldId="303"/>
            <ac:spMk id="5" creationId="{CBDA2490-484A-419F-AB5A-4C7087B0D5F3}"/>
          </ac:spMkLst>
        </pc:spChg>
        <pc:cxnChg chg="add mod">
          <ac:chgData name="Ben Salisbury" userId="336f7199-2138-4a24-bf5a-f69fd277b700" providerId="ADAL" clId="{98B32A4F-354B-4CBE-AA72-EC529982AAD6}" dt="2023-08-22T12:00:49.604" v="5092" actId="14100"/>
          <ac:cxnSpMkLst>
            <pc:docMk/>
            <pc:sldMk cId="1835216776" sldId="303"/>
            <ac:cxnSpMk id="3" creationId="{8193F9DC-73DB-67B8-3246-E379104BCD20}"/>
          </ac:cxnSpMkLst>
        </pc:cxnChg>
      </pc:sldChg>
      <pc:sldChg chg="modSp add mod ord">
        <pc:chgData name="Ben Salisbury" userId="336f7199-2138-4a24-bf5a-f69fd277b700" providerId="ADAL" clId="{98B32A4F-354B-4CBE-AA72-EC529982AAD6}" dt="2023-08-22T12:38:19.111" v="5665" actId="255"/>
        <pc:sldMkLst>
          <pc:docMk/>
          <pc:sldMk cId="1119550020" sldId="304"/>
        </pc:sldMkLst>
        <pc:spChg chg="mod">
          <ac:chgData name="Ben Salisbury" userId="336f7199-2138-4a24-bf5a-f69fd277b700" providerId="ADAL" clId="{98B32A4F-354B-4CBE-AA72-EC529982AAD6}" dt="2023-08-22T12:38:19.111" v="5665" actId="255"/>
          <ac:spMkLst>
            <pc:docMk/>
            <pc:sldMk cId="1119550020" sldId="304"/>
            <ac:spMk id="5" creationId="{CBDA2490-484A-419F-AB5A-4C7087B0D5F3}"/>
          </ac:spMkLst>
        </pc:spChg>
      </pc:sldChg>
      <pc:sldChg chg="modSp add mod">
        <pc:chgData name="Ben Salisbury" userId="336f7199-2138-4a24-bf5a-f69fd277b700" providerId="ADAL" clId="{98B32A4F-354B-4CBE-AA72-EC529982AAD6}" dt="2023-08-22T12:47:27.993" v="5959" actId="20577"/>
        <pc:sldMkLst>
          <pc:docMk/>
          <pc:sldMk cId="1203935695" sldId="305"/>
        </pc:sldMkLst>
        <pc:spChg chg="mod">
          <ac:chgData name="Ben Salisbury" userId="336f7199-2138-4a24-bf5a-f69fd277b700" providerId="ADAL" clId="{98B32A4F-354B-4CBE-AA72-EC529982AAD6}" dt="2023-08-22T12:47:27.993" v="5959" actId="20577"/>
          <ac:spMkLst>
            <pc:docMk/>
            <pc:sldMk cId="1203935695" sldId="305"/>
            <ac:spMk id="5" creationId="{CBDA2490-484A-419F-AB5A-4C7087B0D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27/02/2024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12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6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0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rotamaster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February 2024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735FF"/>
                </a:solidFill>
              </a:rPr>
              <a:t>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94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Staff Hub App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Changing pay rates &amp; revaluing shifts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Automating Bank Holiday rates of pay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Functionality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💡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What should we cover next? 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feedback@rotamaster.co.uk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 your suggestions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37C805D-695C-E02F-67E7-F484C81D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775162"/>
            <a:ext cx="540000" cy="5400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35F2FE2B-6A11-81C2-DF5F-76749206C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555894"/>
            <a:ext cx="540000" cy="5400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E39DB0B7-A250-BECE-AC45-F75407E88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336626"/>
            <a:ext cx="540000" cy="54000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4872363B-EE76-CD89-56D3-0B8F14C9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0974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224FB14-70D3-B9BC-F6E8-1576A9A99806}"/>
              </a:ext>
            </a:extLst>
          </p:cNvPr>
          <p:cNvSpPr/>
          <p:nvPr/>
        </p:nvSpPr>
        <p:spPr>
          <a:xfrm>
            <a:off x="10985954" y="-190252"/>
            <a:ext cx="1246380" cy="121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Staff Hub Mobile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883399" cy="490605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18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Ease of Use… </a:t>
            </a:r>
            <a:r>
              <a:rPr lang="en-GB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The app is now more user-friendly, ensuring a seamless and intuitive experience.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sz="18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Effortless Navigation</a:t>
            </a:r>
            <a:r>
              <a:rPr lang="en-GB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… instantly switch between organisations within the app to view &amp; book available shifts</a:t>
            </a:r>
            <a:r>
              <a:rPr lang="en-US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sz="18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Manage availability… </a:t>
            </a:r>
            <a:r>
              <a:rPr lang="en-GB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share when you are available to work, submit leave requests &amp; view your sickness records.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sz="18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Real-time attendance data… </a:t>
            </a:r>
            <a:r>
              <a:rPr lang="en-GB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clock into your shift from the app, once you’ve arrived on site.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sz="18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Streamlined claims… </a:t>
            </a:r>
            <a:r>
              <a:rPr lang="en-GB" sz="18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submit overtime, expense &amp; mileage claims on the go</a:t>
            </a:r>
            <a:endParaRPr lang="en-GB" sz="1800" b="1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F47CA-C680-FB4B-6943-2120C2D10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pic>
        <p:nvPicPr>
          <p:cNvPr id="16" name="leave allow" descr="A screenshot of a computer&#10;&#10;Description automatically generated">
            <a:extLst>
              <a:ext uri="{FF2B5EF4-FFF2-40B4-BE49-F238E27FC236}">
                <a16:creationId xmlns:a16="http://schemas.microsoft.com/office/drawing/2014/main" id="{479F25FE-A1F6-5A33-05A2-6D5F01F9E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46932"/>
            <a:ext cx="2700000" cy="5841590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8" name="leave request" descr="A screenshot of a phone&#10;&#10;Description automatically generated">
            <a:extLst>
              <a:ext uri="{FF2B5EF4-FFF2-40B4-BE49-F238E27FC236}">
                <a16:creationId xmlns:a16="http://schemas.microsoft.com/office/drawing/2014/main" id="{CF9AF0CE-A244-56D9-745E-F81DCCAB2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52736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4" name="expenses" descr="A screenshot of a phone&#10;&#10;Description automatically generated">
            <a:extLst>
              <a:ext uri="{FF2B5EF4-FFF2-40B4-BE49-F238E27FC236}">
                <a16:creationId xmlns:a16="http://schemas.microsoft.com/office/drawing/2014/main" id="{C6A45B32-3736-52C1-E981-B145C9478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41131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22" name="verify" descr="Screens screenshot of a phone&#10;&#10;Description automatically generated">
            <a:extLst>
              <a:ext uri="{FF2B5EF4-FFF2-40B4-BE49-F238E27FC236}">
                <a16:creationId xmlns:a16="http://schemas.microsoft.com/office/drawing/2014/main" id="{17C40DD9-C9BC-4C64-3580-2E787F5EA1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42085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0" name="news" descr="A screenshot of a phone&#10;&#10;Description automatically generated">
            <a:extLst>
              <a:ext uri="{FF2B5EF4-FFF2-40B4-BE49-F238E27FC236}">
                <a16:creationId xmlns:a16="http://schemas.microsoft.com/office/drawing/2014/main" id="{633A979E-4834-3BB8-9DC1-DDB2952AD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49835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2" name="bookings" descr="A screenshot of a phone&#10;&#10;Description automatically generated">
            <a:extLst>
              <a:ext uri="{FF2B5EF4-FFF2-40B4-BE49-F238E27FC236}">
                <a16:creationId xmlns:a16="http://schemas.microsoft.com/office/drawing/2014/main" id="{CD12CB1E-B5BD-039F-20F6-B03D130F42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2" y="636282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20" name="rotaclockin" descr="A screenshot of a phone&#10;&#10;Description automatically generated">
            <a:extLst>
              <a:ext uri="{FF2B5EF4-FFF2-40B4-BE49-F238E27FC236}">
                <a16:creationId xmlns:a16="http://schemas.microsoft.com/office/drawing/2014/main" id="{5F3FA385-E5C0-061C-E556-2FDB730091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1" y="651286"/>
            <a:ext cx="2700000" cy="5841589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6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Changing pay rates &amp; revaluing 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to action a pay rise within RotaMaster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automate this process, we’ll use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set new rates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feature in our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group.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Here we can specify the </a:t>
            </a:r>
            <a:r>
              <a:rPr lang="en-US" sz="18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groups, times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800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zones</a:t>
            </a:r>
            <a:r>
              <a:rPr lang="en-US" sz="1800" b="1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that are changing and when they increase.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Using set new rates will automatically update the value of any </a:t>
            </a:r>
            <a:r>
              <a:rPr lang="en-US" sz="18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rotas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already created after the date specified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When do I need to manually revalue the rota &amp; how do I use rota reprice?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There are a few scenarios when we need to use another feature,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reprice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revalue the cost of our shifts…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One example is to update the value of shifts 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Shift Pattern Manager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Another, is if we change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group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inside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pattern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6" name="Picture 5" descr="A red and blue sign with a person and a plus sign&#10;&#10;Description automatically generated">
            <a:extLst>
              <a:ext uri="{FF2B5EF4-FFF2-40B4-BE49-F238E27FC236}">
                <a16:creationId xmlns:a16="http://schemas.microsoft.com/office/drawing/2014/main" id="{94CD3D90-87FB-70A4-DE09-479D023EE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790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Automate Bank Holiday rates of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Bank Holidays &amp; Special Days, how do they work…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your shift requirements or pay rates differ on a bank holiday, we can automate this by using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Special Day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in our shift pattern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Once in the rota, we can add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Special Days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to our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patterns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&amp; allocate the relevant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group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RotaMaster then knows what rate to use on Monday vs. a bank holiday Monday, calculating the value automatically</a:t>
            </a:r>
          </a:p>
        </p:txBody>
      </p:sp>
      <p:pic>
        <p:nvPicPr>
          <p:cNvPr id="6" name="Picture 5" descr="A group of people connected with red lines&#10;&#10;Description automatically generated">
            <a:extLst>
              <a:ext uri="{FF2B5EF4-FFF2-40B4-BE49-F238E27FC236}">
                <a16:creationId xmlns:a16="http://schemas.microsoft.com/office/drawing/2014/main" id="{3EDF408E-C800-08A1-621E-F00057110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22907"/>
            <a:ext cx="743759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📂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Export Pay Rate Groups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(i130)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There is now a button that allows you to export a spreadsheet detailing all the information about your pay rate groups.</a:t>
            </a:r>
            <a:b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🔢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Department Number now visible when viewing a rolled-out rota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(i130)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Department numbers of shifts added in shift pattern manager, can now be viewed and amended when editing a shift in your live rota.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👩‍🏫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Mandatory Training updates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(i130)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Mandatory training requirements added at the company or post level, can now be removed at an individual level in their personnel profile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18996</TotalTime>
  <Words>486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Manrope</vt:lpstr>
      <vt:lpstr>Open Sans Light</vt:lpstr>
      <vt:lpstr>Manrope ExtraBold</vt:lpstr>
      <vt:lpstr>Calibri</vt:lpstr>
      <vt:lpstr>Office Theme</vt:lpstr>
      <vt:lpstr>Lunchtime Learners</vt:lpstr>
      <vt:lpstr>February 2024</vt:lpstr>
      <vt:lpstr> New Staff Hub Mobile App</vt:lpstr>
      <vt:lpstr> Changing pay rates &amp; revaluing shifts</vt:lpstr>
      <vt:lpstr> Automate Bank Holiday rates of pay</vt:lpstr>
      <vt:lpstr>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31</cp:revision>
  <dcterms:created xsi:type="dcterms:W3CDTF">2022-07-05T11:30:06Z</dcterms:created>
  <dcterms:modified xsi:type="dcterms:W3CDTF">2024-02-27T13:55:12Z</dcterms:modified>
</cp:coreProperties>
</file>