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12"/>
  </p:notesMasterIdLst>
  <p:sldIdLst>
    <p:sldId id="274" r:id="rId2"/>
    <p:sldId id="308" r:id="rId3"/>
    <p:sldId id="311" r:id="rId4"/>
    <p:sldId id="258" r:id="rId5"/>
    <p:sldId id="309" r:id="rId6"/>
    <p:sldId id="310" r:id="rId7"/>
    <p:sldId id="283" r:id="rId8"/>
    <p:sldId id="276" r:id="rId9"/>
    <p:sldId id="293" r:id="rId10"/>
    <p:sldId id="281" r:id="rId11"/>
  </p:sldIdLst>
  <p:sldSz cx="12192000" cy="6858000"/>
  <p:notesSz cx="6858000" cy="9144000"/>
  <p:embeddedFontLst>
    <p:embeddedFont>
      <p:font typeface="Manrope" pitchFamily="2" charset="0"/>
      <p:regular r:id="rId13"/>
      <p:bold r:id="rId14"/>
    </p:embeddedFont>
    <p:embeddedFont>
      <p:font typeface="Manrope ExtraBold" pitchFamily="2" charset="0"/>
      <p:bold r:id="rId15"/>
    </p:embeddedFont>
    <p:embeddedFont>
      <p:font typeface="Open Sans ExtraBold" panose="020B0906030804020204" pitchFamily="34" charset="0"/>
      <p:bold r:id="rId16"/>
      <p:boldItalic r:id="rId17"/>
    </p:embeddedFont>
    <p:embeddedFont>
      <p:font typeface="Open Sans Light" panose="020B0306030504020204" pitchFamily="34" charset="0"/>
      <p:regular r:id="rId18"/>
      <p:italic r:id="rId1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735FF"/>
    <a:srgbClr val="FF004A"/>
    <a:srgbClr val="0000FF"/>
    <a:srgbClr val="FFFFFF"/>
    <a:srgbClr val="000000"/>
    <a:srgbClr val="240A1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12E9F6B-314A-455D-AA7F-CCDF303FBC07}" v="1459" dt="2024-01-30T13:57:40.79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456" autoAdjust="0"/>
    <p:restoredTop sz="93304" autoAdjust="0"/>
  </p:normalViewPr>
  <p:slideViewPr>
    <p:cSldViewPr snapToGrid="0">
      <p:cViewPr>
        <p:scale>
          <a:sx n="80" d="100"/>
          <a:sy n="80" d="100"/>
        </p:scale>
        <p:origin x="307" y="329"/>
      </p:cViewPr>
      <p:guideLst/>
    </p:cSldViewPr>
  </p:slideViewPr>
  <p:outlineViewPr>
    <p:cViewPr>
      <p:scale>
        <a:sx n="33" d="100"/>
        <a:sy n="33" d="100"/>
      </p:scale>
      <p:origin x="0" y="-3882"/>
    </p:cViewPr>
  </p:outlineViewPr>
  <p:notesTextViewPr>
    <p:cViewPr>
      <p:scale>
        <a:sx n="3" d="2"/>
        <a:sy n="3" d="2"/>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5.fntdata"/><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n Salisbury" userId="336f7199-2138-4a24-bf5a-f69fd277b700" providerId="ADAL" clId="{F2F59642-3A22-4391-8959-E3D4B88D0452}"/>
    <pc:docChg chg="undo redo custSel addSld delSld modSld">
      <pc:chgData name="Ben Salisbury" userId="336f7199-2138-4a24-bf5a-f69fd277b700" providerId="ADAL" clId="{F2F59642-3A22-4391-8959-E3D4B88D0452}" dt="2023-11-29T13:55:37.129" v="5372" actId="20577"/>
      <pc:docMkLst>
        <pc:docMk/>
      </pc:docMkLst>
      <pc:sldChg chg="addSp delSp modSp mod">
        <pc:chgData name="Ben Salisbury" userId="336f7199-2138-4a24-bf5a-f69fd277b700" providerId="ADAL" clId="{F2F59642-3A22-4391-8959-E3D4B88D0452}" dt="2023-11-29T12:23:12.728" v="5214" actId="6549"/>
        <pc:sldMkLst>
          <pc:docMk/>
          <pc:sldMk cId="2521456531" sldId="258"/>
        </pc:sldMkLst>
        <pc:spChg chg="mod">
          <ac:chgData name="Ben Salisbury" userId="336f7199-2138-4a24-bf5a-f69fd277b700" providerId="ADAL" clId="{F2F59642-3A22-4391-8959-E3D4B88D0452}" dt="2023-11-28T15:49:19.008" v="13" actId="20577"/>
          <ac:spMkLst>
            <pc:docMk/>
            <pc:sldMk cId="2521456531" sldId="258"/>
            <ac:spMk id="2" creationId="{EF4793EE-65B3-46EC-B6E0-ABA7B3EA9569}"/>
          </ac:spMkLst>
        </pc:spChg>
        <pc:spChg chg="mod">
          <ac:chgData name="Ben Salisbury" userId="336f7199-2138-4a24-bf5a-f69fd277b700" providerId="ADAL" clId="{F2F59642-3A22-4391-8959-E3D4B88D0452}" dt="2023-11-29T12:23:12.728" v="5214" actId="6549"/>
          <ac:spMkLst>
            <pc:docMk/>
            <pc:sldMk cId="2521456531" sldId="258"/>
            <ac:spMk id="3" creationId="{760E66A1-0C29-4E4D-9EB5-0A2EC570A201}"/>
          </ac:spMkLst>
        </pc:spChg>
        <pc:picChg chg="add del mod">
          <ac:chgData name="Ben Salisbury" userId="336f7199-2138-4a24-bf5a-f69fd277b700" providerId="ADAL" clId="{F2F59642-3A22-4391-8959-E3D4B88D0452}" dt="2023-11-28T16:20:39.846" v="2137" actId="21"/>
          <ac:picMkLst>
            <pc:docMk/>
            <pc:sldMk cId="2521456531" sldId="258"/>
            <ac:picMk id="5" creationId="{7FC6438A-5DE6-61DD-3E9B-C74E5461E03B}"/>
          </ac:picMkLst>
        </pc:picChg>
      </pc:sldChg>
      <pc:sldChg chg="modSp mod">
        <pc:chgData name="Ben Salisbury" userId="336f7199-2138-4a24-bf5a-f69fd277b700" providerId="ADAL" clId="{F2F59642-3A22-4391-8959-E3D4B88D0452}" dt="2023-11-28T15:53:11.972" v="294" actId="20577"/>
        <pc:sldMkLst>
          <pc:docMk/>
          <pc:sldMk cId="2980887916" sldId="274"/>
        </pc:sldMkLst>
        <pc:spChg chg="mod">
          <ac:chgData name="Ben Salisbury" userId="336f7199-2138-4a24-bf5a-f69fd277b700" providerId="ADAL" clId="{F2F59642-3A22-4391-8959-E3D4B88D0452}" dt="2023-11-28T15:53:11.972" v="294" actId="20577"/>
          <ac:spMkLst>
            <pc:docMk/>
            <pc:sldMk cId="2980887916" sldId="274"/>
            <ac:spMk id="5" creationId="{104D04FC-F680-401A-AD9E-08244E0A3A2A}"/>
          </ac:spMkLst>
        </pc:spChg>
      </pc:sldChg>
      <pc:sldChg chg="addSp delSp modSp mod modAnim">
        <pc:chgData name="Ben Salisbury" userId="336f7199-2138-4a24-bf5a-f69fd277b700" providerId="ADAL" clId="{F2F59642-3A22-4391-8959-E3D4B88D0452}" dt="2023-11-29T13:55:37.129" v="5372" actId="20577"/>
        <pc:sldMkLst>
          <pc:docMk/>
          <pc:sldMk cId="432659496" sldId="276"/>
        </pc:sldMkLst>
        <pc:spChg chg="mod">
          <ac:chgData name="Ben Salisbury" userId="336f7199-2138-4a24-bf5a-f69fd277b700" providerId="ADAL" clId="{F2F59642-3A22-4391-8959-E3D4B88D0452}" dt="2023-11-29T13:55:37.129" v="5372" actId="20577"/>
          <ac:spMkLst>
            <pc:docMk/>
            <pc:sldMk cId="432659496" sldId="276"/>
            <ac:spMk id="2" creationId="{0175C57B-3D41-E140-288A-E3D2A70FD9D6}"/>
          </ac:spMkLst>
        </pc:spChg>
        <pc:spChg chg="mod">
          <ac:chgData name="Ben Salisbury" userId="336f7199-2138-4a24-bf5a-f69fd277b700" providerId="ADAL" clId="{F2F59642-3A22-4391-8959-E3D4B88D0452}" dt="2023-11-28T15:52:56.875" v="284" actId="20577"/>
          <ac:spMkLst>
            <pc:docMk/>
            <pc:sldMk cId="432659496" sldId="276"/>
            <ac:spMk id="4" creationId="{D1400F9B-F6A2-471D-856C-A39A8AA35819}"/>
          </ac:spMkLst>
        </pc:spChg>
        <pc:picChg chg="del">
          <ac:chgData name="Ben Salisbury" userId="336f7199-2138-4a24-bf5a-f69fd277b700" providerId="ADAL" clId="{F2F59642-3A22-4391-8959-E3D4B88D0452}" dt="2023-11-28T15:52:05.806" v="207" actId="478"/>
          <ac:picMkLst>
            <pc:docMk/>
            <pc:sldMk cId="432659496" sldId="276"/>
            <ac:picMk id="3" creationId="{BE9C7116-616F-2D78-D667-7649C9BEDEF6}"/>
          </ac:picMkLst>
        </pc:picChg>
        <pc:picChg chg="add mod">
          <ac:chgData name="Ben Salisbury" userId="336f7199-2138-4a24-bf5a-f69fd277b700" providerId="ADAL" clId="{F2F59642-3A22-4391-8959-E3D4B88D0452}" dt="2023-11-28T15:52:14.506" v="208" actId="1076"/>
          <ac:picMkLst>
            <pc:docMk/>
            <pc:sldMk cId="432659496" sldId="276"/>
            <ac:picMk id="6" creationId="{24878C8B-0174-F162-FDBE-843B4B61303D}"/>
          </ac:picMkLst>
        </pc:picChg>
        <pc:picChg chg="del">
          <ac:chgData name="Ben Salisbury" userId="336f7199-2138-4a24-bf5a-f69fd277b700" providerId="ADAL" clId="{F2F59642-3A22-4391-8959-E3D4B88D0452}" dt="2023-11-28T15:52:23.904" v="211" actId="478"/>
          <ac:picMkLst>
            <pc:docMk/>
            <pc:sldMk cId="432659496" sldId="276"/>
            <ac:picMk id="7" creationId="{7843DF9D-3082-0DC0-BF5C-69D498107675}"/>
          </ac:picMkLst>
        </pc:picChg>
      </pc:sldChg>
      <pc:sldChg chg="addSp delSp modSp mod">
        <pc:chgData name="Ben Salisbury" userId="336f7199-2138-4a24-bf5a-f69fd277b700" providerId="ADAL" clId="{F2F59642-3A22-4391-8959-E3D4B88D0452}" dt="2023-11-28T17:14:24.120" v="5212" actId="20577"/>
        <pc:sldMkLst>
          <pc:docMk/>
          <pc:sldMk cId="1955845003" sldId="283"/>
        </pc:sldMkLst>
        <pc:spChg chg="mod">
          <ac:chgData name="Ben Salisbury" userId="336f7199-2138-4a24-bf5a-f69fd277b700" providerId="ADAL" clId="{F2F59642-3A22-4391-8959-E3D4B88D0452}" dt="2023-11-28T16:19:49.835" v="2135" actId="20577"/>
          <ac:spMkLst>
            <pc:docMk/>
            <pc:sldMk cId="1955845003" sldId="283"/>
            <ac:spMk id="2" creationId="{B7F67B91-8A01-4AAC-9DEB-94FD300A36B3}"/>
          </ac:spMkLst>
        </pc:spChg>
        <pc:spChg chg="mod">
          <ac:chgData name="Ben Salisbury" userId="336f7199-2138-4a24-bf5a-f69fd277b700" providerId="ADAL" clId="{F2F59642-3A22-4391-8959-E3D4B88D0452}" dt="2023-11-28T17:14:24.120" v="5212" actId="20577"/>
          <ac:spMkLst>
            <pc:docMk/>
            <pc:sldMk cId="1955845003" sldId="283"/>
            <ac:spMk id="3" creationId="{A785FB59-7262-4A60-B893-B552822F3812}"/>
          </ac:spMkLst>
        </pc:spChg>
        <pc:picChg chg="add mod">
          <ac:chgData name="Ben Salisbury" userId="336f7199-2138-4a24-bf5a-f69fd277b700" providerId="ADAL" clId="{F2F59642-3A22-4391-8959-E3D4B88D0452}" dt="2023-11-28T16:21:00.293" v="2145" actId="1076"/>
          <ac:picMkLst>
            <pc:docMk/>
            <pc:sldMk cId="1955845003" sldId="283"/>
            <ac:picMk id="4" creationId="{E7C0FE17-7597-12B3-0A2A-99AC851B266F}"/>
          </ac:picMkLst>
        </pc:picChg>
        <pc:picChg chg="del">
          <ac:chgData name="Ben Salisbury" userId="336f7199-2138-4a24-bf5a-f69fd277b700" providerId="ADAL" clId="{F2F59642-3A22-4391-8959-E3D4B88D0452}" dt="2023-11-28T16:20:57.463" v="2144" actId="478"/>
          <ac:picMkLst>
            <pc:docMk/>
            <pc:sldMk cId="1955845003" sldId="283"/>
            <ac:picMk id="6" creationId="{9673EF60-9B9E-6F43-D967-FC28405F832C}"/>
          </ac:picMkLst>
        </pc:picChg>
      </pc:sldChg>
      <pc:sldChg chg="modSp mod">
        <pc:chgData name="Ben Salisbury" userId="336f7199-2138-4a24-bf5a-f69fd277b700" providerId="ADAL" clId="{F2F59642-3A22-4391-8959-E3D4B88D0452}" dt="2023-11-28T16:41:49.528" v="4335" actId="20577"/>
        <pc:sldMkLst>
          <pc:docMk/>
          <pc:sldMk cId="1827345177" sldId="293"/>
        </pc:sldMkLst>
        <pc:spChg chg="mod">
          <ac:chgData name="Ben Salisbury" userId="336f7199-2138-4a24-bf5a-f69fd277b700" providerId="ADAL" clId="{F2F59642-3A22-4391-8959-E3D4B88D0452}" dt="2023-11-28T16:41:49.528" v="4335" actId="20577"/>
          <ac:spMkLst>
            <pc:docMk/>
            <pc:sldMk cId="1827345177" sldId="293"/>
            <ac:spMk id="12" creationId="{8EC1C1EF-0080-B1C1-1830-7F546AD9BDC2}"/>
          </ac:spMkLst>
        </pc:spChg>
      </pc:sldChg>
      <pc:sldChg chg="delSp modSp mod">
        <pc:chgData name="Ben Salisbury" userId="336f7199-2138-4a24-bf5a-f69fd277b700" providerId="ADAL" clId="{F2F59642-3A22-4391-8959-E3D4B88D0452}" dt="2023-11-28T17:14:32.293" v="5213" actId="20577"/>
        <pc:sldMkLst>
          <pc:docMk/>
          <pc:sldMk cId="2303982321" sldId="305"/>
        </pc:sldMkLst>
        <pc:spChg chg="mod">
          <ac:chgData name="Ben Salisbury" userId="336f7199-2138-4a24-bf5a-f69fd277b700" providerId="ADAL" clId="{F2F59642-3A22-4391-8959-E3D4B88D0452}" dt="2023-11-28T16:01:00.409" v="622" actId="20577"/>
          <ac:spMkLst>
            <pc:docMk/>
            <pc:sldMk cId="2303982321" sldId="305"/>
            <ac:spMk id="4" creationId="{CAD7CCCE-E2C0-4F2A-BA4B-9500562C9C75}"/>
          </ac:spMkLst>
        </pc:spChg>
        <pc:spChg chg="mod">
          <ac:chgData name="Ben Salisbury" userId="336f7199-2138-4a24-bf5a-f69fd277b700" providerId="ADAL" clId="{F2F59642-3A22-4391-8959-E3D4B88D0452}" dt="2023-11-28T17:14:32.293" v="5213" actId="20577"/>
          <ac:spMkLst>
            <pc:docMk/>
            <pc:sldMk cId="2303982321" sldId="305"/>
            <ac:spMk id="5" creationId="{CBDA2490-484A-419F-AB5A-4C7087B0D5F3}"/>
          </ac:spMkLst>
        </pc:spChg>
        <pc:picChg chg="del">
          <ac:chgData name="Ben Salisbury" userId="336f7199-2138-4a24-bf5a-f69fd277b700" providerId="ADAL" clId="{F2F59642-3A22-4391-8959-E3D4B88D0452}" dt="2023-11-28T16:00:46.210" v="586" actId="478"/>
          <ac:picMkLst>
            <pc:docMk/>
            <pc:sldMk cId="2303982321" sldId="305"/>
            <ac:picMk id="7" creationId="{5EE989F7-A124-A2E7-7005-C4FDEB216F9D}"/>
          </ac:picMkLst>
        </pc:picChg>
      </pc:sldChg>
      <pc:sldChg chg="del">
        <pc:chgData name="Ben Salisbury" userId="336f7199-2138-4a24-bf5a-f69fd277b700" providerId="ADAL" clId="{F2F59642-3A22-4391-8959-E3D4B88D0452}" dt="2023-11-28T16:41:59.622" v="4336" actId="2696"/>
        <pc:sldMkLst>
          <pc:docMk/>
          <pc:sldMk cId="2256466068" sldId="306"/>
        </pc:sldMkLst>
      </pc:sldChg>
      <pc:sldChg chg="addSp delSp modSp add mod">
        <pc:chgData name="Ben Salisbury" userId="336f7199-2138-4a24-bf5a-f69fd277b700" providerId="ADAL" clId="{F2F59642-3A22-4391-8959-E3D4B88D0452}" dt="2023-11-28T17:14:03.064" v="5201" actId="20577"/>
        <pc:sldMkLst>
          <pc:docMk/>
          <pc:sldMk cId="4243609359" sldId="307"/>
        </pc:sldMkLst>
        <pc:spChg chg="mod">
          <ac:chgData name="Ben Salisbury" userId="336f7199-2138-4a24-bf5a-f69fd277b700" providerId="ADAL" clId="{F2F59642-3A22-4391-8959-E3D4B88D0452}" dt="2023-11-28T17:14:03.064" v="5201" actId="20577"/>
          <ac:spMkLst>
            <pc:docMk/>
            <pc:sldMk cId="4243609359" sldId="307"/>
            <ac:spMk id="5" creationId="{CBDA2490-484A-419F-AB5A-4C7087B0D5F3}"/>
          </ac:spMkLst>
        </pc:spChg>
        <pc:spChg chg="add del mod">
          <ac:chgData name="Ben Salisbury" userId="336f7199-2138-4a24-bf5a-f69fd277b700" providerId="ADAL" clId="{F2F59642-3A22-4391-8959-E3D4B88D0452}" dt="2023-11-28T16:14:58.027" v="1941" actId="478"/>
          <ac:spMkLst>
            <pc:docMk/>
            <pc:sldMk cId="4243609359" sldId="307"/>
            <ac:spMk id="6" creationId="{77E67367-38C3-C406-6F27-10DFD53CAAC2}"/>
          </ac:spMkLst>
        </pc:spChg>
      </pc:sldChg>
    </pc:docChg>
  </pc:docChgLst>
  <pc:docChgLst>
    <pc:chgData name="Ben Salisbury" userId="336f7199-2138-4a24-bf5a-f69fd277b700" providerId="ADAL" clId="{7446BD45-21E1-4077-A4C7-433908086333}"/>
    <pc:docChg chg="undo custSel addSld delSld modSld">
      <pc:chgData name="Ben Salisbury" userId="336f7199-2138-4a24-bf5a-f69fd277b700" providerId="ADAL" clId="{7446BD45-21E1-4077-A4C7-433908086333}" dt="2023-07-26T12:49:28.560" v="1033" actId="20578"/>
      <pc:docMkLst>
        <pc:docMk/>
      </pc:docMkLst>
      <pc:sldChg chg="modSp">
        <pc:chgData name="Ben Salisbury" userId="336f7199-2138-4a24-bf5a-f69fd277b700" providerId="ADAL" clId="{7446BD45-21E1-4077-A4C7-433908086333}" dt="2023-07-26T12:49:28.560" v="1033" actId="20578"/>
        <pc:sldMkLst>
          <pc:docMk/>
          <pc:sldMk cId="1955845003" sldId="283"/>
        </pc:sldMkLst>
        <pc:spChg chg="mod">
          <ac:chgData name="Ben Salisbury" userId="336f7199-2138-4a24-bf5a-f69fd277b700" providerId="ADAL" clId="{7446BD45-21E1-4077-A4C7-433908086333}" dt="2023-07-26T12:49:28.560" v="1033" actId="20578"/>
          <ac:spMkLst>
            <pc:docMk/>
            <pc:sldMk cId="1955845003" sldId="283"/>
            <ac:spMk id="3" creationId="{A785FB59-7262-4A60-B893-B552822F3812}"/>
          </ac:spMkLst>
        </pc:spChg>
      </pc:sldChg>
      <pc:sldChg chg="modSp mod">
        <pc:chgData name="Ben Salisbury" userId="336f7199-2138-4a24-bf5a-f69fd277b700" providerId="ADAL" clId="{7446BD45-21E1-4077-A4C7-433908086333}" dt="2023-07-25T08:03:16.327" v="42" actId="20577"/>
        <pc:sldMkLst>
          <pc:docMk/>
          <pc:sldMk cId="1827345177" sldId="293"/>
        </pc:sldMkLst>
        <pc:spChg chg="mod">
          <ac:chgData name="Ben Salisbury" userId="336f7199-2138-4a24-bf5a-f69fd277b700" providerId="ADAL" clId="{7446BD45-21E1-4077-A4C7-433908086333}" dt="2023-07-25T08:03:16.327" v="42" actId="20577"/>
          <ac:spMkLst>
            <pc:docMk/>
            <pc:sldMk cId="1827345177" sldId="293"/>
            <ac:spMk id="5" creationId="{CBDA2490-484A-419F-AB5A-4C7087B0D5F3}"/>
          </ac:spMkLst>
        </pc:spChg>
      </pc:sldChg>
      <pc:sldChg chg="modSp mod">
        <pc:chgData name="Ben Salisbury" userId="336f7199-2138-4a24-bf5a-f69fd277b700" providerId="ADAL" clId="{7446BD45-21E1-4077-A4C7-433908086333}" dt="2023-07-25T08:06:06.001" v="49" actId="20577"/>
        <pc:sldMkLst>
          <pc:docMk/>
          <pc:sldMk cId="977943579" sldId="301"/>
        </pc:sldMkLst>
        <pc:spChg chg="mod">
          <ac:chgData name="Ben Salisbury" userId="336f7199-2138-4a24-bf5a-f69fd277b700" providerId="ADAL" clId="{7446BD45-21E1-4077-A4C7-433908086333}" dt="2023-07-25T08:06:06.001" v="49" actId="20577"/>
          <ac:spMkLst>
            <pc:docMk/>
            <pc:sldMk cId="977943579" sldId="301"/>
            <ac:spMk id="2" creationId="{0175C57B-3D41-E140-288A-E3D2A70FD9D6}"/>
          </ac:spMkLst>
        </pc:spChg>
      </pc:sldChg>
      <pc:sldChg chg="new del">
        <pc:chgData name="Ben Salisbury" userId="336f7199-2138-4a24-bf5a-f69fd277b700" providerId="ADAL" clId="{7446BD45-21E1-4077-A4C7-433908086333}" dt="2023-07-26T08:38:49.860" v="51" actId="680"/>
        <pc:sldMkLst>
          <pc:docMk/>
          <pc:sldMk cId="1119948844" sldId="302"/>
        </pc:sldMkLst>
      </pc:sldChg>
      <pc:sldChg chg="delSp modSp add mod">
        <pc:chgData name="Ben Salisbury" userId="336f7199-2138-4a24-bf5a-f69fd277b700" providerId="ADAL" clId="{7446BD45-21E1-4077-A4C7-433908086333}" dt="2023-07-26T08:57:21.921" v="1032" actId="20577"/>
        <pc:sldMkLst>
          <pc:docMk/>
          <pc:sldMk cId="3047931078" sldId="302"/>
        </pc:sldMkLst>
        <pc:spChg chg="mod">
          <ac:chgData name="Ben Salisbury" userId="336f7199-2138-4a24-bf5a-f69fd277b700" providerId="ADAL" clId="{7446BD45-21E1-4077-A4C7-433908086333}" dt="2023-07-26T08:39:15.696" v="66" actId="20577"/>
          <ac:spMkLst>
            <pc:docMk/>
            <pc:sldMk cId="3047931078" sldId="302"/>
            <ac:spMk id="2" creationId="{B7F67B91-8A01-4AAC-9DEB-94FD300A36B3}"/>
          </ac:spMkLst>
        </pc:spChg>
        <pc:spChg chg="mod">
          <ac:chgData name="Ben Salisbury" userId="336f7199-2138-4a24-bf5a-f69fd277b700" providerId="ADAL" clId="{7446BD45-21E1-4077-A4C7-433908086333}" dt="2023-07-26T08:57:21.921" v="1032" actId="20577"/>
          <ac:spMkLst>
            <pc:docMk/>
            <pc:sldMk cId="3047931078" sldId="302"/>
            <ac:spMk id="3" creationId="{A785FB59-7262-4A60-B893-B552822F3812}"/>
          </ac:spMkLst>
        </pc:spChg>
        <pc:spChg chg="del">
          <ac:chgData name="Ben Salisbury" userId="336f7199-2138-4a24-bf5a-f69fd277b700" providerId="ADAL" clId="{7446BD45-21E1-4077-A4C7-433908086333}" dt="2023-07-26T08:52:08.028" v="67" actId="478"/>
          <ac:spMkLst>
            <pc:docMk/>
            <pc:sldMk cId="3047931078" sldId="302"/>
            <ac:spMk id="5" creationId="{5217956B-5349-AD47-ED83-BE4A4ABDE4ED}"/>
          </ac:spMkLst>
        </pc:spChg>
        <pc:picChg chg="del">
          <ac:chgData name="Ben Salisbury" userId="336f7199-2138-4a24-bf5a-f69fd277b700" providerId="ADAL" clId="{7446BD45-21E1-4077-A4C7-433908086333}" dt="2023-07-26T08:52:18.853" v="69" actId="478"/>
          <ac:picMkLst>
            <pc:docMk/>
            <pc:sldMk cId="3047931078" sldId="302"/>
            <ac:picMk id="7" creationId="{0177A8E0-63A9-2035-375E-389DB319E7B3}"/>
          </ac:picMkLst>
        </pc:picChg>
        <pc:picChg chg="del">
          <ac:chgData name="Ben Salisbury" userId="336f7199-2138-4a24-bf5a-f69fd277b700" providerId="ADAL" clId="{7446BD45-21E1-4077-A4C7-433908086333}" dt="2023-07-26T08:52:19.828" v="70" actId="478"/>
          <ac:picMkLst>
            <pc:docMk/>
            <pc:sldMk cId="3047931078" sldId="302"/>
            <ac:picMk id="8" creationId="{CA5CBD0E-A6D0-EEC3-BA73-CF25747823A3}"/>
          </ac:picMkLst>
        </pc:picChg>
      </pc:sldChg>
    </pc:docChg>
  </pc:docChgLst>
  <pc:docChgLst>
    <pc:chgData name="Ben Salisbury" userId="336f7199-2138-4a24-bf5a-f69fd277b700" providerId="ADAL" clId="{8E1F6640-295A-4772-B29C-205AFD7DC914}"/>
    <pc:docChg chg="undo redo custSel addSld modSld">
      <pc:chgData name="Ben Salisbury" userId="336f7199-2138-4a24-bf5a-f69fd277b700" providerId="ADAL" clId="{8E1F6640-295A-4772-B29C-205AFD7DC914}" dt="2023-11-15T16:28:04.581" v="4096" actId="1076"/>
      <pc:docMkLst>
        <pc:docMk/>
      </pc:docMkLst>
      <pc:sldChg chg="addSp delSp modSp mod">
        <pc:chgData name="Ben Salisbury" userId="336f7199-2138-4a24-bf5a-f69fd277b700" providerId="ADAL" clId="{8E1F6640-295A-4772-B29C-205AFD7DC914}" dt="2023-10-19T08:17:07.487" v="81" actId="21"/>
        <pc:sldMkLst>
          <pc:docMk/>
          <pc:sldMk cId="2521456531" sldId="258"/>
        </pc:sldMkLst>
        <pc:spChg chg="mod">
          <ac:chgData name="Ben Salisbury" userId="336f7199-2138-4a24-bf5a-f69fd277b700" providerId="ADAL" clId="{8E1F6640-295A-4772-B29C-205AFD7DC914}" dt="2023-10-19T08:14:18.793" v="15" actId="20577"/>
          <ac:spMkLst>
            <pc:docMk/>
            <pc:sldMk cId="2521456531" sldId="258"/>
            <ac:spMk id="2" creationId="{EF4793EE-65B3-46EC-B6E0-ABA7B3EA9569}"/>
          </ac:spMkLst>
        </pc:spChg>
        <pc:spChg chg="mod">
          <ac:chgData name="Ben Salisbury" userId="336f7199-2138-4a24-bf5a-f69fd277b700" providerId="ADAL" clId="{8E1F6640-295A-4772-B29C-205AFD7DC914}" dt="2023-10-19T08:15:49.221" v="67" actId="20577"/>
          <ac:spMkLst>
            <pc:docMk/>
            <pc:sldMk cId="2521456531" sldId="258"/>
            <ac:spMk id="3" creationId="{760E66A1-0C29-4E4D-9EB5-0A2EC570A201}"/>
          </ac:spMkLst>
        </pc:spChg>
        <pc:picChg chg="add del mod">
          <ac:chgData name="Ben Salisbury" userId="336f7199-2138-4a24-bf5a-f69fd277b700" providerId="ADAL" clId="{8E1F6640-295A-4772-B29C-205AFD7DC914}" dt="2023-10-19T08:17:07.487" v="81" actId="21"/>
          <ac:picMkLst>
            <pc:docMk/>
            <pc:sldMk cId="2521456531" sldId="258"/>
            <ac:picMk id="5" creationId="{D0A008B7-B044-33E3-F5BA-7A642B72642B}"/>
          </ac:picMkLst>
        </pc:picChg>
      </pc:sldChg>
      <pc:sldChg chg="modSp mod">
        <pc:chgData name="Ben Salisbury" userId="336f7199-2138-4a24-bf5a-f69fd277b700" providerId="ADAL" clId="{8E1F6640-295A-4772-B29C-205AFD7DC914}" dt="2023-10-19T08:14:15.007" v="8" actId="20577"/>
        <pc:sldMkLst>
          <pc:docMk/>
          <pc:sldMk cId="2980887916" sldId="274"/>
        </pc:sldMkLst>
        <pc:spChg chg="mod">
          <ac:chgData name="Ben Salisbury" userId="336f7199-2138-4a24-bf5a-f69fd277b700" providerId="ADAL" clId="{8E1F6640-295A-4772-B29C-205AFD7DC914}" dt="2023-10-19T08:14:15.007" v="8" actId="20577"/>
          <ac:spMkLst>
            <pc:docMk/>
            <pc:sldMk cId="2980887916" sldId="274"/>
            <ac:spMk id="5" creationId="{104D04FC-F680-401A-AD9E-08244E0A3A2A}"/>
          </ac:spMkLst>
        </pc:spChg>
      </pc:sldChg>
      <pc:sldChg chg="addSp delSp modSp mod delAnim modAnim">
        <pc:chgData name="Ben Salisbury" userId="336f7199-2138-4a24-bf5a-f69fd277b700" providerId="ADAL" clId="{8E1F6640-295A-4772-B29C-205AFD7DC914}" dt="2023-10-25T12:58:31.648" v="4095" actId="20577"/>
        <pc:sldMkLst>
          <pc:docMk/>
          <pc:sldMk cId="432659496" sldId="276"/>
        </pc:sldMkLst>
        <pc:spChg chg="mod">
          <ac:chgData name="Ben Salisbury" userId="336f7199-2138-4a24-bf5a-f69fd277b700" providerId="ADAL" clId="{8E1F6640-295A-4772-B29C-205AFD7DC914}" dt="2023-10-25T12:58:31.648" v="4095" actId="20577"/>
          <ac:spMkLst>
            <pc:docMk/>
            <pc:sldMk cId="432659496" sldId="276"/>
            <ac:spMk id="2" creationId="{0175C57B-3D41-E140-288A-E3D2A70FD9D6}"/>
          </ac:spMkLst>
        </pc:spChg>
        <pc:spChg chg="mod">
          <ac:chgData name="Ben Salisbury" userId="336f7199-2138-4a24-bf5a-f69fd277b700" providerId="ADAL" clId="{8E1F6640-295A-4772-B29C-205AFD7DC914}" dt="2023-10-19T09:43:58.321" v="1288" actId="20577"/>
          <ac:spMkLst>
            <pc:docMk/>
            <pc:sldMk cId="432659496" sldId="276"/>
            <ac:spMk id="4" creationId="{D1400F9B-F6A2-471D-856C-A39A8AA35819}"/>
          </ac:spMkLst>
        </pc:spChg>
        <pc:picChg chg="add mod">
          <ac:chgData name="Ben Salisbury" userId="336f7199-2138-4a24-bf5a-f69fd277b700" providerId="ADAL" clId="{8E1F6640-295A-4772-B29C-205AFD7DC914}" dt="2023-10-19T08:17:55.841" v="88" actId="1076"/>
          <ac:picMkLst>
            <pc:docMk/>
            <pc:sldMk cId="432659496" sldId="276"/>
            <ac:picMk id="3" creationId="{BE9C7116-616F-2D78-D667-7649C9BEDEF6}"/>
          </ac:picMkLst>
        </pc:picChg>
        <pc:picChg chg="add del mod">
          <ac:chgData name="Ben Salisbury" userId="336f7199-2138-4a24-bf5a-f69fd277b700" providerId="ADAL" clId="{8E1F6640-295A-4772-B29C-205AFD7DC914}" dt="2023-10-25T12:09:25.099" v="3577" actId="478"/>
          <ac:picMkLst>
            <pc:docMk/>
            <pc:sldMk cId="432659496" sldId="276"/>
            <ac:picMk id="6" creationId="{CAACEE48-0310-77C8-141A-C3F77718CCB9}"/>
          </ac:picMkLst>
        </pc:picChg>
        <pc:picChg chg="del">
          <ac:chgData name="Ben Salisbury" userId="336f7199-2138-4a24-bf5a-f69fd277b700" providerId="ADAL" clId="{8E1F6640-295A-4772-B29C-205AFD7DC914}" dt="2023-10-19T08:17:52.829" v="87" actId="478"/>
          <ac:picMkLst>
            <pc:docMk/>
            <pc:sldMk cId="432659496" sldId="276"/>
            <ac:picMk id="7" creationId="{3B33E7E9-BAF8-9F86-1B99-0A19D5EA2284}"/>
          </ac:picMkLst>
        </pc:picChg>
        <pc:picChg chg="add mod ord">
          <ac:chgData name="Ben Salisbury" userId="336f7199-2138-4a24-bf5a-f69fd277b700" providerId="ADAL" clId="{8E1F6640-295A-4772-B29C-205AFD7DC914}" dt="2023-10-25T12:07:34.799" v="3565" actId="171"/>
          <ac:picMkLst>
            <pc:docMk/>
            <pc:sldMk cId="432659496" sldId="276"/>
            <ac:picMk id="7" creationId="{7843DF9D-3082-0DC0-BF5C-69D498107675}"/>
          </ac:picMkLst>
        </pc:picChg>
      </pc:sldChg>
      <pc:sldChg chg="addSp delSp modSp mod">
        <pc:chgData name="Ben Salisbury" userId="336f7199-2138-4a24-bf5a-f69fd277b700" providerId="ADAL" clId="{8E1F6640-295A-4772-B29C-205AFD7DC914}" dt="2023-10-19T10:27:03.246" v="2619" actId="20577"/>
        <pc:sldMkLst>
          <pc:docMk/>
          <pc:sldMk cId="1955845003" sldId="283"/>
        </pc:sldMkLst>
        <pc:spChg chg="mod">
          <ac:chgData name="Ben Salisbury" userId="336f7199-2138-4a24-bf5a-f69fd277b700" providerId="ADAL" clId="{8E1F6640-295A-4772-B29C-205AFD7DC914}" dt="2023-10-19T08:19:49.807" v="122" actId="20577"/>
          <ac:spMkLst>
            <pc:docMk/>
            <pc:sldMk cId="1955845003" sldId="283"/>
            <ac:spMk id="2" creationId="{B7F67B91-8A01-4AAC-9DEB-94FD300A36B3}"/>
          </ac:spMkLst>
        </pc:spChg>
        <pc:spChg chg="mod">
          <ac:chgData name="Ben Salisbury" userId="336f7199-2138-4a24-bf5a-f69fd277b700" providerId="ADAL" clId="{8E1F6640-295A-4772-B29C-205AFD7DC914}" dt="2023-10-19T10:27:03.246" v="2619" actId="20577"/>
          <ac:spMkLst>
            <pc:docMk/>
            <pc:sldMk cId="1955845003" sldId="283"/>
            <ac:spMk id="3" creationId="{A785FB59-7262-4A60-B893-B552822F3812}"/>
          </ac:spMkLst>
        </pc:spChg>
        <pc:picChg chg="del">
          <ac:chgData name="Ben Salisbury" userId="336f7199-2138-4a24-bf5a-f69fd277b700" providerId="ADAL" clId="{8E1F6640-295A-4772-B29C-205AFD7DC914}" dt="2023-10-19T08:19:40.628" v="106" actId="478"/>
          <ac:picMkLst>
            <pc:docMk/>
            <pc:sldMk cId="1955845003" sldId="283"/>
            <ac:picMk id="5" creationId="{51DF9D9A-EC5D-E53F-BBF2-934EBF13233A}"/>
          </ac:picMkLst>
        </pc:picChg>
        <pc:picChg chg="add mod">
          <ac:chgData name="Ben Salisbury" userId="336f7199-2138-4a24-bf5a-f69fd277b700" providerId="ADAL" clId="{8E1F6640-295A-4772-B29C-205AFD7DC914}" dt="2023-10-19T08:19:45.002" v="107" actId="1076"/>
          <ac:picMkLst>
            <pc:docMk/>
            <pc:sldMk cId="1955845003" sldId="283"/>
            <ac:picMk id="6" creationId="{9673EF60-9B9E-6F43-D967-FC28405F832C}"/>
          </ac:picMkLst>
        </pc:picChg>
      </pc:sldChg>
      <pc:sldChg chg="modSp mod">
        <pc:chgData name="Ben Salisbury" userId="336f7199-2138-4a24-bf5a-f69fd277b700" providerId="ADAL" clId="{8E1F6640-295A-4772-B29C-205AFD7DC914}" dt="2023-10-20T08:05:44.031" v="3556" actId="20577"/>
        <pc:sldMkLst>
          <pc:docMk/>
          <pc:sldMk cId="1827345177" sldId="293"/>
        </pc:sldMkLst>
        <pc:spChg chg="mod">
          <ac:chgData name="Ben Salisbury" userId="336f7199-2138-4a24-bf5a-f69fd277b700" providerId="ADAL" clId="{8E1F6640-295A-4772-B29C-205AFD7DC914}" dt="2023-10-20T08:05:44.031" v="3556" actId="20577"/>
          <ac:spMkLst>
            <pc:docMk/>
            <pc:sldMk cId="1827345177" sldId="293"/>
            <ac:spMk id="12" creationId="{8EC1C1EF-0080-B1C1-1830-7F546AD9BDC2}"/>
          </ac:spMkLst>
        </pc:spChg>
      </pc:sldChg>
      <pc:sldChg chg="addSp delSp modSp mod delAnim modAnim">
        <pc:chgData name="Ben Salisbury" userId="336f7199-2138-4a24-bf5a-f69fd277b700" providerId="ADAL" clId="{8E1F6640-295A-4772-B29C-205AFD7DC914}" dt="2023-11-15T16:28:04.581" v="4096" actId="1076"/>
        <pc:sldMkLst>
          <pc:docMk/>
          <pc:sldMk cId="2303982321" sldId="305"/>
        </pc:sldMkLst>
        <pc:spChg chg="mod">
          <ac:chgData name="Ben Salisbury" userId="336f7199-2138-4a24-bf5a-f69fd277b700" providerId="ADAL" clId="{8E1F6640-295A-4772-B29C-205AFD7DC914}" dt="2023-10-19T09:44:04.796" v="1300" actId="20577"/>
          <ac:spMkLst>
            <pc:docMk/>
            <pc:sldMk cId="2303982321" sldId="305"/>
            <ac:spMk id="4" creationId="{CAD7CCCE-E2C0-4F2A-BA4B-9500562C9C75}"/>
          </ac:spMkLst>
        </pc:spChg>
        <pc:spChg chg="mod">
          <ac:chgData name="Ben Salisbury" userId="336f7199-2138-4a24-bf5a-f69fd277b700" providerId="ADAL" clId="{8E1F6640-295A-4772-B29C-205AFD7DC914}" dt="2023-10-25T12:34:22.297" v="3579" actId="115"/>
          <ac:spMkLst>
            <pc:docMk/>
            <pc:sldMk cId="2303982321" sldId="305"/>
            <ac:spMk id="5" creationId="{CBDA2490-484A-419F-AB5A-4C7087B0D5F3}"/>
          </ac:spMkLst>
        </pc:spChg>
        <pc:picChg chg="del">
          <ac:chgData name="Ben Salisbury" userId="336f7199-2138-4a24-bf5a-f69fd277b700" providerId="ADAL" clId="{8E1F6640-295A-4772-B29C-205AFD7DC914}" dt="2023-10-19T08:18:09.712" v="90" actId="478"/>
          <ac:picMkLst>
            <pc:docMk/>
            <pc:sldMk cId="2303982321" sldId="305"/>
            <ac:picMk id="2" creationId="{6AD001B2-5BAB-0974-04A0-50B59E631C87}"/>
          </ac:picMkLst>
        </pc:picChg>
        <pc:picChg chg="add mod">
          <ac:chgData name="Ben Salisbury" userId="336f7199-2138-4a24-bf5a-f69fd277b700" providerId="ADAL" clId="{8E1F6640-295A-4772-B29C-205AFD7DC914}" dt="2023-10-19T08:18:18.465" v="91"/>
          <ac:picMkLst>
            <pc:docMk/>
            <pc:sldMk cId="2303982321" sldId="305"/>
            <ac:picMk id="3" creationId="{22F144F6-76D9-4495-8B66-794921A8CD77}"/>
          </ac:picMkLst>
        </pc:picChg>
        <pc:picChg chg="add del mod">
          <ac:chgData name="Ben Salisbury" userId="336f7199-2138-4a24-bf5a-f69fd277b700" providerId="ADAL" clId="{8E1F6640-295A-4772-B29C-205AFD7DC914}" dt="2023-10-25T12:09:26.795" v="3578" actId="478"/>
          <ac:picMkLst>
            <pc:docMk/>
            <pc:sldMk cId="2303982321" sldId="305"/>
            <ac:picMk id="6" creationId="{A635EDD4-FAEB-F8D7-C134-593FB54E7D5E}"/>
          </ac:picMkLst>
        </pc:picChg>
        <pc:picChg chg="add mod ord">
          <ac:chgData name="Ben Salisbury" userId="336f7199-2138-4a24-bf5a-f69fd277b700" providerId="ADAL" clId="{8E1F6640-295A-4772-B29C-205AFD7DC914}" dt="2023-11-15T16:28:04.581" v="4096" actId="1076"/>
          <ac:picMkLst>
            <pc:docMk/>
            <pc:sldMk cId="2303982321" sldId="305"/>
            <ac:picMk id="7" creationId="{5EE989F7-A124-A2E7-7005-C4FDEB216F9D}"/>
          </ac:picMkLst>
        </pc:picChg>
        <pc:picChg chg="add del mod">
          <ac:chgData name="Ben Salisbury" userId="336f7199-2138-4a24-bf5a-f69fd277b700" providerId="ADAL" clId="{8E1F6640-295A-4772-B29C-205AFD7DC914}" dt="2023-10-20T08:03:59.681" v="3535" actId="478"/>
          <ac:picMkLst>
            <pc:docMk/>
            <pc:sldMk cId="2303982321" sldId="305"/>
            <ac:picMk id="7" creationId="{5FBB9D69-D2E5-77B8-79B3-F18081CDB12C}"/>
          </ac:picMkLst>
        </pc:picChg>
      </pc:sldChg>
      <pc:sldChg chg="modSp add mod">
        <pc:chgData name="Ben Salisbury" userId="336f7199-2138-4a24-bf5a-f69fd277b700" providerId="ADAL" clId="{8E1F6640-295A-4772-B29C-205AFD7DC914}" dt="2023-10-25T12:54:00.856" v="4072" actId="20577"/>
        <pc:sldMkLst>
          <pc:docMk/>
          <pc:sldMk cId="2256466068" sldId="306"/>
        </pc:sldMkLst>
        <pc:spChg chg="mod">
          <ac:chgData name="Ben Salisbury" userId="336f7199-2138-4a24-bf5a-f69fd277b700" providerId="ADAL" clId="{8E1F6640-295A-4772-B29C-205AFD7DC914}" dt="2023-10-25T12:54:00.856" v="4072" actId="20577"/>
          <ac:spMkLst>
            <pc:docMk/>
            <pc:sldMk cId="2256466068" sldId="306"/>
            <ac:spMk id="12" creationId="{8EC1C1EF-0080-B1C1-1830-7F546AD9BDC2}"/>
          </ac:spMkLst>
        </pc:spChg>
      </pc:sldChg>
    </pc:docChg>
  </pc:docChgLst>
  <pc:docChgLst>
    <pc:chgData name="Ben Salisbury" userId="336f7199-2138-4a24-bf5a-f69fd277b700" providerId="ADAL" clId="{4B1FF5B6-EE33-4503-A8B5-17A8C9FDE1C6}"/>
    <pc:docChg chg="undo redo custSel addSld delSld modSld">
      <pc:chgData name="Ben Salisbury" userId="336f7199-2138-4a24-bf5a-f69fd277b700" providerId="ADAL" clId="{4B1FF5B6-EE33-4503-A8B5-17A8C9FDE1C6}" dt="2023-09-27T12:25:21.766" v="6263" actId="20577"/>
      <pc:docMkLst>
        <pc:docMk/>
      </pc:docMkLst>
      <pc:sldChg chg="addSp delSp modSp mod setBg delAnim modAnim setClrOvrMap">
        <pc:chgData name="Ben Salisbury" userId="336f7199-2138-4a24-bf5a-f69fd277b700" providerId="ADAL" clId="{4B1FF5B6-EE33-4503-A8B5-17A8C9FDE1C6}" dt="2023-09-19T16:19:46.604" v="3111"/>
        <pc:sldMkLst>
          <pc:docMk/>
          <pc:sldMk cId="2521456531" sldId="258"/>
        </pc:sldMkLst>
        <pc:spChg chg="mod">
          <ac:chgData name="Ben Salisbury" userId="336f7199-2138-4a24-bf5a-f69fd277b700" providerId="ADAL" clId="{4B1FF5B6-EE33-4503-A8B5-17A8C9FDE1C6}" dt="2023-09-19T16:09:22.818" v="2623" actId="20577"/>
          <ac:spMkLst>
            <pc:docMk/>
            <pc:sldMk cId="2521456531" sldId="258"/>
            <ac:spMk id="2" creationId="{EF4793EE-65B3-46EC-B6E0-ABA7B3EA9569}"/>
          </ac:spMkLst>
        </pc:spChg>
        <pc:spChg chg="mod">
          <ac:chgData name="Ben Salisbury" userId="336f7199-2138-4a24-bf5a-f69fd277b700" providerId="ADAL" clId="{4B1FF5B6-EE33-4503-A8B5-17A8C9FDE1C6}" dt="2023-09-19T16:19:21.753" v="3103" actId="113"/>
          <ac:spMkLst>
            <pc:docMk/>
            <pc:sldMk cId="2521456531" sldId="258"/>
            <ac:spMk id="3" creationId="{760E66A1-0C29-4E4D-9EB5-0A2EC570A201}"/>
          </ac:spMkLst>
        </pc:spChg>
        <pc:spChg chg="add del">
          <ac:chgData name="Ben Salisbury" userId="336f7199-2138-4a24-bf5a-f69fd277b700" providerId="ADAL" clId="{4B1FF5B6-EE33-4503-A8B5-17A8C9FDE1C6}" dt="2023-09-19T15:21:40.868" v="411" actId="26606"/>
          <ac:spMkLst>
            <pc:docMk/>
            <pc:sldMk cId="2521456531" sldId="258"/>
            <ac:spMk id="20" creationId="{3A45B268-BBDB-4EC6-A664-CED7BF60D20D}"/>
          </ac:spMkLst>
        </pc:spChg>
        <pc:spChg chg="add del">
          <ac:chgData name="Ben Salisbury" userId="336f7199-2138-4a24-bf5a-f69fd277b700" providerId="ADAL" clId="{4B1FF5B6-EE33-4503-A8B5-17A8C9FDE1C6}" dt="2023-09-19T15:21:40.868" v="411" actId="26606"/>
          <ac:spMkLst>
            <pc:docMk/>
            <pc:sldMk cId="2521456531" sldId="258"/>
            <ac:spMk id="22" creationId="{07977D39-626F-40D7-B00F-16E02602DD5A}"/>
          </ac:spMkLst>
        </pc:spChg>
        <pc:spChg chg="add del">
          <ac:chgData name="Ben Salisbury" userId="336f7199-2138-4a24-bf5a-f69fd277b700" providerId="ADAL" clId="{4B1FF5B6-EE33-4503-A8B5-17A8C9FDE1C6}" dt="2023-09-19T15:21:40.868" v="411" actId="26606"/>
          <ac:spMkLst>
            <pc:docMk/>
            <pc:sldMk cId="2521456531" sldId="258"/>
            <ac:spMk id="24" creationId="{B78B55DD-3C55-4B94-9031-4F3723BD43EA}"/>
          </ac:spMkLst>
        </pc:spChg>
        <pc:spChg chg="add del">
          <ac:chgData name="Ben Salisbury" userId="336f7199-2138-4a24-bf5a-f69fd277b700" providerId="ADAL" clId="{4B1FF5B6-EE33-4503-A8B5-17A8C9FDE1C6}" dt="2023-09-19T15:21:40.868" v="411" actId="26606"/>
          <ac:spMkLst>
            <pc:docMk/>
            <pc:sldMk cId="2521456531" sldId="258"/>
            <ac:spMk id="26" creationId="{B905CDE4-B751-4B3E-B625-6E59F8903414}"/>
          </ac:spMkLst>
        </pc:spChg>
        <pc:spChg chg="add del">
          <ac:chgData name="Ben Salisbury" userId="336f7199-2138-4a24-bf5a-f69fd277b700" providerId="ADAL" clId="{4B1FF5B6-EE33-4503-A8B5-17A8C9FDE1C6}" dt="2023-09-19T15:21:40.868" v="411" actId="26606"/>
          <ac:spMkLst>
            <pc:docMk/>
            <pc:sldMk cId="2521456531" sldId="258"/>
            <ac:spMk id="28" creationId="{42D9BB05-ED63-4148-87AB-82720ACC335C}"/>
          </ac:spMkLst>
        </pc:spChg>
        <pc:spChg chg="add del">
          <ac:chgData name="Ben Salisbury" userId="336f7199-2138-4a24-bf5a-f69fd277b700" providerId="ADAL" clId="{4B1FF5B6-EE33-4503-A8B5-17A8C9FDE1C6}" dt="2023-09-19T15:21:40.868" v="411" actId="26606"/>
          <ac:spMkLst>
            <pc:docMk/>
            <pc:sldMk cId="2521456531" sldId="258"/>
            <ac:spMk id="30" creationId="{CDC29AC1-2821-4FCC-B597-88DAF39C36FE}"/>
          </ac:spMkLst>
        </pc:spChg>
        <pc:spChg chg="add del">
          <ac:chgData name="Ben Salisbury" userId="336f7199-2138-4a24-bf5a-f69fd277b700" providerId="ADAL" clId="{4B1FF5B6-EE33-4503-A8B5-17A8C9FDE1C6}" dt="2023-09-19T15:21:40.868" v="411" actId="26606"/>
          <ac:spMkLst>
            <pc:docMk/>
            <pc:sldMk cId="2521456531" sldId="258"/>
            <ac:spMk id="32" creationId="{5B00B48C-8AA7-4128-AD60-76349F0CEC58}"/>
          </ac:spMkLst>
        </pc:spChg>
        <pc:spChg chg="add del">
          <ac:chgData name="Ben Salisbury" userId="336f7199-2138-4a24-bf5a-f69fd277b700" providerId="ADAL" clId="{4B1FF5B6-EE33-4503-A8B5-17A8C9FDE1C6}" dt="2023-09-19T15:21:40.868" v="411" actId="26606"/>
          <ac:spMkLst>
            <pc:docMk/>
            <pc:sldMk cId="2521456531" sldId="258"/>
            <ac:spMk id="34" creationId="{08108C16-F4C0-44AA-999D-17BD39219B24}"/>
          </ac:spMkLst>
        </pc:spChg>
        <pc:spChg chg="add del">
          <ac:chgData name="Ben Salisbury" userId="336f7199-2138-4a24-bf5a-f69fd277b700" providerId="ADAL" clId="{4B1FF5B6-EE33-4503-A8B5-17A8C9FDE1C6}" dt="2023-09-19T15:21:40.868" v="411" actId="26606"/>
          <ac:spMkLst>
            <pc:docMk/>
            <pc:sldMk cId="2521456531" sldId="258"/>
            <ac:spMk id="36" creationId="{0760511E-86BF-4340-9949-CECB774FAC36}"/>
          </ac:spMkLst>
        </pc:spChg>
        <pc:spChg chg="add del">
          <ac:chgData name="Ben Salisbury" userId="336f7199-2138-4a24-bf5a-f69fd277b700" providerId="ADAL" clId="{4B1FF5B6-EE33-4503-A8B5-17A8C9FDE1C6}" dt="2023-09-19T15:21:40.868" v="411" actId="26606"/>
          <ac:spMkLst>
            <pc:docMk/>
            <pc:sldMk cId="2521456531" sldId="258"/>
            <ac:spMk id="38" creationId="{C8F10CB3-3B5E-4C7A-98CF-B87454DDFA39}"/>
          </ac:spMkLst>
        </pc:spChg>
        <pc:picChg chg="add del mod">
          <ac:chgData name="Ben Salisbury" userId="336f7199-2138-4a24-bf5a-f69fd277b700" providerId="ADAL" clId="{4B1FF5B6-EE33-4503-A8B5-17A8C9FDE1C6}" dt="2023-09-19T15:03:23.255" v="3" actId="478"/>
          <ac:picMkLst>
            <pc:docMk/>
            <pc:sldMk cId="2521456531" sldId="258"/>
            <ac:picMk id="5" creationId="{C55940D6-D7EC-3094-B24B-556A93FD33E5}"/>
          </ac:picMkLst>
        </pc:picChg>
        <pc:picChg chg="add del mod">
          <ac:chgData name="Ben Salisbury" userId="336f7199-2138-4a24-bf5a-f69fd277b700" providerId="ADAL" clId="{4B1FF5B6-EE33-4503-A8B5-17A8C9FDE1C6}" dt="2023-09-19T15:21:56.467" v="417" actId="478"/>
          <ac:picMkLst>
            <pc:docMk/>
            <pc:sldMk cId="2521456531" sldId="258"/>
            <ac:picMk id="7" creationId="{A5F80BD9-782C-9059-71B4-7BD36CE3CF2F}"/>
          </ac:picMkLst>
        </pc:picChg>
        <pc:picChg chg="add del mod ord">
          <ac:chgData name="Ben Salisbury" userId="336f7199-2138-4a24-bf5a-f69fd277b700" providerId="ADAL" clId="{4B1FF5B6-EE33-4503-A8B5-17A8C9FDE1C6}" dt="2023-09-19T15:21:58.101" v="420" actId="478"/>
          <ac:picMkLst>
            <pc:docMk/>
            <pc:sldMk cId="2521456531" sldId="258"/>
            <ac:picMk id="9" creationId="{7CA62BE4-33CF-DE28-44B5-C57DFEDBAB8A}"/>
          </ac:picMkLst>
        </pc:picChg>
        <pc:picChg chg="add del mod ord">
          <ac:chgData name="Ben Salisbury" userId="336f7199-2138-4a24-bf5a-f69fd277b700" providerId="ADAL" clId="{4B1FF5B6-EE33-4503-A8B5-17A8C9FDE1C6}" dt="2023-09-19T15:21:57.612" v="419" actId="478"/>
          <ac:picMkLst>
            <pc:docMk/>
            <pc:sldMk cId="2521456531" sldId="258"/>
            <ac:picMk id="11" creationId="{F65B185B-0CE8-A0F3-B891-7121B8DC52DD}"/>
          </ac:picMkLst>
        </pc:picChg>
        <pc:picChg chg="add del mod">
          <ac:chgData name="Ben Salisbury" userId="336f7199-2138-4a24-bf5a-f69fd277b700" providerId="ADAL" clId="{4B1FF5B6-EE33-4503-A8B5-17A8C9FDE1C6}" dt="2023-09-19T15:21:57.085" v="418" actId="478"/>
          <ac:picMkLst>
            <pc:docMk/>
            <pc:sldMk cId="2521456531" sldId="258"/>
            <ac:picMk id="13" creationId="{E82437DA-85E3-13C6-7F56-495A791D8493}"/>
          </ac:picMkLst>
        </pc:picChg>
        <pc:picChg chg="add mod">
          <ac:chgData name="Ben Salisbury" userId="336f7199-2138-4a24-bf5a-f69fd277b700" providerId="ADAL" clId="{4B1FF5B6-EE33-4503-A8B5-17A8C9FDE1C6}" dt="2023-09-19T16:08:40.318" v="2585" actId="1035"/>
          <ac:picMkLst>
            <pc:docMk/>
            <pc:sldMk cId="2521456531" sldId="258"/>
            <ac:picMk id="15" creationId="{A37C805D-695C-E02F-67E7-F484C81D8616}"/>
          </ac:picMkLst>
        </pc:picChg>
        <pc:picChg chg="add mod">
          <ac:chgData name="Ben Salisbury" userId="336f7199-2138-4a24-bf5a-f69fd277b700" providerId="ADAL" clId="{4B1FF5B6-EE33-4503-A8B5-17A8C9FDE1C6}" dt="2023-09-19T16:08:41.846" v="2586" actId="1035"/>
          <ac:picMkLst>
            <pc:docMk/>
            <pc:sldMk cId="2521456531" sldId="258"/>
            <ac:picMk id="16" creationId="{35F2FE2B-6A11-81C2-DF5F-76749206CC69}"/>
          </ac:picMkLst>
        </pc:picChg>
        <pc:picChg chg="add mod">
          <ac:chgData name="Ben Salisbury" userId="336f7199-2138-4a24-bf5a-f69fd277b700" providerId="ADAL" clId="{4B1FF5B6-EE33-4503-A8B5-17A8C9FDE1C6}" dt="2023-09-19T16:08:42.709" v="2587" actId="1035"/>
          <ac:picMkLst>
            <pc:docMk/>
            <pc:sldMk cId="2521456531" sldId="258"/>
            <ac:picMk id="17" creationId="{E39DB0B7-A250-BECE-AC45-F75407E880AB}"/>
          </ac:picMkLst>
        </pc:picChg>
        <pc:picChg chg="add mod">
          <ac:chgData name="Ben Salisbury" userId="336f7199-2138-4a24-bf5a-f69fd277b700" providerId="ADAL" clId="{4B1FF5B6-EE33-4503-A8B5-17A8C9FDE1C6}" dt="2023-09-19T16:08:48.616" v="2589" actId="1035"/>
          <ac:picMkLst>
            <pc:docMk/>
            <pc:sldMk cId="2521456531" sldId="258"/>
            <ac:picMk id="18" creationId="{4872363B-EE76-CD89-56D3-0B8F14C9E534}"/>
          </ac:picMkLst>
        </pc:picChg>
        <pc:picChg chg="add del mod">
          <ac:chgData name="Ben Salisbury" userId="336f7199-2138-4a24-bf5a-f69fd277b700" providerId="ADAL" clId="{4B1FF5B6-EE33-4503-A8B5-17A8C9FDE1C6}" dt="2023-09-19T15:35:26.416" v="819" actId="478"/>
          <ac:picMkLst>
            <pc:docMk/>
            <pc:sldMk cId="2521456531" sldId="258"/>
            <ac:picMk id="19" creationId="{0F14F703-524F-B867-98D9-FE1E6484DCA4}"/>
          </ac:picMkLst>
        </pc:picChg>
        <pc:picChg chg="add del mod">
          <ac:chgData name="Ben Salisbury" userId="336f7199-2138-4a24-bf5a-f69fd277b700" providerId="ADAL" clId="{4B1FF5B6-EE33-4503-A8B5-17A8C9FDE1C6}" dt="2023-09-19T16:17:44.244" v="3052" actId="478"/>
          <ac:picMkLst>
            <pc:docMk/>
            <pc:sldMk cId="2521456531" sldId="258"/>
            <ac:picMk id="21" creationId="{9F2CD31B-E339-E1BF-FE80-5AB73C3E81D4}"/>
          </ac:picMkLst>
        </pc:picChg>
        <pc:picChg chg="add del mod">
          <ac:chgData name="Ben Salisbury" userId="336f7199-2138-4a24-bf5a-f69fd277b700" providerId="ADAL" clId="{4B1FF5B6-EE33-4503-A8B5-17A8C9FDE1C6}" dt="2023-09-19T16:18:19.805" v="3062" actId="478"/>
          <ac:picMkLst>
            <pc:docMk/>
            <pc:sldMk cId="2521456531" sldId="258"/>
            <ac:picMk id="25" creationId="{3E48BB66-5C35-EEE3-B428-4BD1EB61A321}"/>
          </ac:picMkLst>
        </pc:picChg>
      </pc:sldChg>
      <pc:sldChg chg="modSp mod">
        <pc:chgData name="Ben Salisbury" userId="336f7199-2138-4a24-bf5a-f69fd277b700" providerId="ADAL" clId="{4B1FF5B6-EE33-4503-A8B5-17A8C9FDE1C6}" dt="2023-09-19T15:14:35.397" v="149" actId="20577"/>
        <pc:sldMkLst>
          <pc:docMk/>
          <pc:sldMk cId="2980887916" sldId="274"/>
        </pc:sldMkLst>
        <pc:spChg chg="mod">
          <ac:chgData name="Ben Salisbury" userId="336f7199-2138-4a24-bf5a-f69fd277b700" providerId="ADAL" clId="{4B1FF5B6-EE33-4503-A8B5-17A8C9FDE1C6}" dt="2023-09-19T15:14:35.397" v="149" actId="20577"/>
          <ac:spMkLst>
            <pc:docMk/>
            <pc:sldMk cId="2980887916" sldId="274"/>
            <ac:spMk id="5" creationId="{104D04FC-F680-401A-AD9E-08244E0A3A2A}"/>
          </ac:spMkLst>
        </pc:spChg>
      </pc:sldChg>
      <pc:sldChg chg="addSp delSp modSp mod">
        <pc:chgData name="Ben Salisbury" userId="336f7199-2138-4a24-bf5a-f69fd277b700" providerId="ADAL" clId="{4B1FF5B6-EE33-4503-A8B5-17A8C9FDE1C6}" dt="2023-09-22T12:16:50.455" v="5186" actId="20577"/>
        <pc:sldMkLst>
          <pc:docMk/>
          <pc:sldMk cId="432659496" sldId="276"/>
        </pc:sldMkLst>
        <pc:spChg chg="mod">
          <ac:chgData name="Ben Salisbury" userId="336f7199-2138-4a24-bf5a-f69fd277b700" providerId="ADAL" clId="{4B1FF5B6-EE33-4503-A8B5-17A8C9FDE1C6}" dt="2023-09-22T12:16:50.455" v="5186" actId="20577"/>
          <ac:spMkLst>
            <pc:docMk/>
            <pc:sldMk cId="432659496" sldId="276"/>
            <ac:spMk id="2" creationId="{0175C57B-3D41-E140-288A-E3D2A70FD9D6}"/>
          </ac:spMkLst>
        </pc:spChg>
        <pc:spChg chg="mod">
          <ac:chgData name="Ben Salisbury" userId="336f7199-2138-4a24-bf5a-f69fd277b700" providerId="ADAL" clId="{4B1FF5B6-EE33-4503-A8B5-17A8C9FDE1C6}" dt="2023-09-19T15:26:53.580" v="473" actId="20577"/>
          <ac:spMkLst>
            <pc:docMk/>
            <pc:sldMk cId="432659496" sldId="276"/>
            <ac:spMk id="4" creationId="{D1400F9B-F6A2-471D-856C-A39A8AA35819}"/>
          </ac:spMkLst>
        </pc:spChg>
        <pc:picChg chg="add del mod">
          <ac:chgData name="Ben Salisbury" userId="336f7199-2138-4a24-bf5a-f69fd277b700" providerId="ADAL" clId="{4B1FF5B6-EE33-4503-A8B5-17A8C9FDE1C6}" dt="2023-09-19T15:20:33.990" v="405" actId="478"/>
          <ac:picMkLst>
            <pc:docMk/>
            <pc:sldMk cId="432659496" sldId="276"/>
            <ac:picMk id="5" creationId="{A94C0D74-B044-E99A-A109-B431F813CBE8}"/>
          </ac:picMkLst>
        </pc:picChg>
        <pc:picChg chg="add mod">
          <ac:chgData name="Ben Salisbury" userId="336f7199-2138-4a24-bf5a-f69fd277b700" providerId="ADAL" clId="{4B1FF5B6-EE33-4503-A8B5-17A8C9FDE1C6}" dt="2023-09-19T15:26:40.872" v="441" actId="1076"/>
          <ac:picMkLst>
            <pc:docMk/>
            <pc:sldMk cId="432659496" sldId="276"/>
            <ac:picMk id="7" creationId="{3B33E7E9-BAF8-9F86-1B99-0A19D5EA2284}"/>
          </ac:picMkLst>
        </pc:picChg>
      </pc:sldChg>
      <pc:sldChg chg="addSp modSp mod">
        <pc:chgData name="Ben Salisbury" userId="336f7199-2138-4a24-bf5a-f69fd277b700" providerId="ADAL" clId="{4B1FF5B6-EE33-4503-A8B5-17A8C9FDE1C6}" dt="2023-09-19T16:06:59.919" v="2574" actId="20577"/>
        <pc:sldMkLst>
          <pc:docMk/>
          <pc:sldMk cId="1955845003" sldId="283"/>
        </pc:sldMkLst>
        <pc:spChg chg="mod">
          <ac:chgData name="Ben Salisbury" userId="336f7199-2138-4a24-bf5a-f69fd277b700" providerId="ADAL" clId="{4B1FF5B6-EE33-4503-A8B5-17A8C9FDE1C6}" dt="2023-09-19T15:59:48.949" v="2009" actId="20577"/>
          <ac:spMkLst>
            <pc:docMk/>
            <pc:sldMk cId="1955845003" sldId="283"/>
            <ac:spMk id="2" creationId="{B7F67B91-8A01-4AAC-9DEB-94FD300A36B3}"/>
          </ac:spMkLst>
        </pc:spChg>
        <pc:spChg chg="mod">
          <ac:chgData name="Ben Salisbury" userId="336f7199-2138-4a24-bf5a-f69fd277b700" providerId="ADAL" clId="{4B1FF5B6-EE33-4503-A8B5-17A8C9FDE1C6}" dt="2023-09-19T16:06:59.919" v="2574" actId="20577"/>
          <ac:spMkLst>
            <pc:docMk/>
            <pc:sldMk cId="1955845003" sldId="283"/>
            <ac:spMk id="3" creationId="{A785FB59-7262-4A60-B893-B552822F3812}"/>
          </ac:spMkLst>
        </pc:spChg>
        <pc:picChg chg="add mod">
          <ac:chgData name="Ben Salisbury" userId="336f7199-2138-4a24-bf5a-f69fd277b700" providerId="ADAL" clId="{4B1FF5B6-EE33-4503-A8B5-17A8C9FDE1C6}" dt="2023-09-19T15:55:26.435" v="1619"/>
          <ac:picMkLst>
            <pc:docMk/>
            <pc:sldMk cId="1955845003" sldId="283"/>
            <ac:picMk id="5" creationId="{51DF9D9A-EC5D-E53F-BBF2-934EBF13233A}"/>
          </ac:picMkLst>
        </pc:picChg>
      </pc:sldChg>
      <pc:sldChg chg="addSp delSp modSp mod">
        <pc:chgData name="Ben Salisbury" userId="336f7199-2138-4a24-bf5a-f69fd277b700" providerId="ADAL" clId="{4B1FF5B6-EE33-4503-A8B5-17A8C9FDE1C6}" dt="2023-09-22T14:22:08.098" v="5985" actId="6549"/>
        <pc:sldMkLst>
          <pc:docMk/>
          <pc:sldMk cId="1827345177" sldId="293"/>
        </pc:sldMkLst>
        <pc:spChg chg="mod">
          <ac:chgData name="Ben Salisbury" userId="336f7199-2138-4a24-bf5a-f69fd277b700" providerId="ADAL" clId="{4B1FF5B6-EE33-4503-A8B5-17A8C9FDE1C6}" dt="2023-09-19T16:10:36.841" v="2633" actId="403"/>
          <ac:spMkLst>
            <pc:docMk/>
            <pc:sldMk cId="1827345177" sldId="293"/>
            <ac:spMk id="4" creationId="{CAD7CCCE-E2C0-4F2A-BA4B-9500562C9C75}"/>
          </ac:spMkLst>
        </pc:spChg>
        <pc:spChg chg="add del mod">
          <ac:chgData name="Ben Salisbury" userId="336f7199-2138-4a24-bf5a-f69fd277b700" providerId="ADAL" clId="{4B1FF5B6-EE33-4503-A8B5-17A8C9FDE1C6}" dt="2023-09-19T16:12:36.288" v="2665" actId="478"/>
          <ac:spMkLst>
            <pc:docMk/>
            <pc:sldMk cId="1827345177" sldId="293"/>
            <ac:spMk id="5" creationId="{CBDA2490-484A-419F-AB5A-4C7087B0D5F3}"/>
          </ac:spMkLst>
        </pc:spChg>
        <pc:spChg chg="add del mod">
          <ac:chgData name="Ben Salisbury" userId="336f7199-2138-4a24-bf5a-f69fd277b700" providerId="ADAL" clId="{4B1FF5B6-EE33-4503-A8B5-17A8C9FDE1C6}" dt="2023-09-19T16:12:28.689" v="2662" actId="478"/>
          <ac:spMkLst>
            <pc:docMk/>
            <pc:sldMk cId="1827345177" sldId="293"/>
            <ac:spMk id="7" creationId="{E59FA189-5DB8-4318-AFE2-2E707BBE442B}"/>
          </ac:spMkLst>
        </pc:spChg>
        <pc:spChg chg="add del mod">
          <ac:chgData name="Ben Salisbury" userId="336f7199-2138-4a24-bf5a-f69fd277b700" providerId="ADAL" clId="{4B1FF5B6-EE33-4503-A8B5-17A8C9FDE1C6}" dt="2023-09-19T16:12:28.266" v="2661"/>
          <ac:spMkLst>
            <pc:docMk/>
            <pc:sldMk cId="1827345177" sldId="293"/>
            <ac:spMk id="8" creationId="{2A7BCBF0-FFAB-FCA1-E245-4F9D4BC527FD}"/>
          </ac:spMkLst>
        </pc:spChg>
        <pc:spChg chg="add del mod">
          <ac:chgData name="Ben Salisbury" userId="336f7199-2138-4a24-bf5a-f69fd277b700" providerId="ADAL" clId="{4B1FF5B6-EE33-4503-A8B5-17A8C9FDE1C6}" dt="2023-09-19T16:12:34.928" v="2664"/>
          <ac:spMkLst>
            <pc:docMk/>
            <pc:sldMk cId="1827345177" sldId="293"/>
            <ac:spMk id="9" creationId="{B1B9A583-4863-D842-7BBD-3F34B0594DA7}"/>
          </ac:spMkLst>
        </pc:spChg>
        <pc:spChg chg="add del mod">
          <ac:chgData name="Ben Salisbury" userId="336f7199-2138-4a24-bf5a-f69fd277b700" providerId="ADAL" clId="{4B1FF5B6-EE33-4503-A8B5-17A8C9FDE1C6}" dt="2023-09-19T16:12:39.153" v="2666" actId="478"/>
          <ac:spMkLst>
            <pc:docMk/>
            <pc:sldMk cId="1827345177" sldId="293"/>
            <ac:spMk id="11" creationId="{E9BF4690-0C58-1AA7-2D6A-15E691437290}"/>
          </ac:spMkLst>
        </pc:spChg>
        <pc:spChg chg="add mod">
          <ac:chgData name="Ben Salisbury" userId="336f7199-2138-4a24-bf5a-f69fd277b700" providerId="ADAL" clId="{4B1FF5B6-EE33-4503-A8B5-17A8C9FDE1C6}" dt="2023-09-22T14:22:08.098" v="5985" actId="6549"/>
          <ac:spMkLst>
            <pc:docMk/>
            <pc:sldMk cId="1827345177" sldId="293"/>
            <ac:spMk id="12" creationId="{8EC1C1EF-0080-B1C1-1830-7F546AD9BDC2}"/>
          </ac:spMkLst>
        </pc:spChg>
        <pc:spChg chg="add del mod">
          <ac:chgData name="Ben Salisbury" userId="336f7199-2138-4a24-bf5a-f69fd277b700" providerId="ADAL" clId="{4B1FF5B6-EE33-4503-A8B5-17A8C9FDE1C6}" dt="2023-09-19T16:15:43.121" v="2932"/>
          <ac:spMkLst>
            <pc:docMk/>
            <pc:sldMk cId="1827345177" sldId="293"/>
            <ac:spMk id="13" creationId="{8C98358B-EE51-E435-D1CB-EA0263B65C89}"/>
          </ac:spMkLst>
        </pc:spChg>
        <pc:picChg chg="add mod">
          <ac:chgData name="Ben Salisbury" userId="336f7199-2138-4a24-bf5a-f69fd277b700" providerId="ADAL" clId="{4B1FF5B6-EE33-4503-A8B5-17A8C9FDE1C6}" dt="2023-09-19T16:10:14.183" v="2632" actId="1076"/>
          <ac:picMkLst>
            <pc:docMk/>
            <pc:sldMk cId="1827345177" sldId="293"/>
            <ac:picMk id="3" creationId="{7ED13E13-A9D5-B2E2-36A0-AA2D2418B03D}"/>
          </ac:picMkLst>
        </pc:picChg>
      </pc:sldChg>
      <pc:sldChg chg="del">
        <pc:chgData name="Ben Salisbury" userId="336f7199-2138-4a24-bf5a-f69fd277b700" providerId="ADAL" clId="{4B1FF5B6-EE33-4503-A8B5-17A8C9FDE1C6}" dt="2023-09-19T15:35:14.913" v="817" actId="2696"/>
        <pc:sldMkLst>
          <pc:docMk/>
          <pc:sldMk cId="1108667240" sldId="298"/>
        </pc:sldMkLst>
      </pc:sldChg>
      <pc:sldChg chg="del">
        <pc:chgData name="Ben Salisbury" userId="336f7199-2138-4a24-bf5a-f69fd277b700" providerId="ADAL" clId="{4B1FF5B6-EE33-4503-A8B5-17A8C9FDE1C6}" dt="2023-09-19T15:35:06.928" v="816" actId="2696"/>
        <pc:sldMkLst>
          <pc:docMk/>
          <pc:sldMk cId="3588595132" sldId="302"/>
        </pc:sldMkLst>
      </pc:sldChg>
      <pc:sldChg chg="del">
        <pc:chgData name="Ben Salisbury" userId="336f7199-2138-4a24-bf5a-f69fd277b700" providerId="ADAL" clId="{4B1FF5B6-EE33-4503-A8B5-17A8C9FDE1C6}" dt="2023-09-19T15:35:18.218" v="818" actId="2696"/>
        <pc:sldMkLst>
          <pc:docMk/>
          <pc:sldMk cId="1835216776" sldId="303"/>
        </pc:sldMkLst>
      </pc:sldChg>
      <pc:sldChg chg="addSp modSp del mod">
        <pc:chgData name="Ben Salisbury" userId="336f7199-2138-4a24-bf5a-f69fd277b700" providerId="ADAL" clId="{4B1FF5B6-EE33-4503-A8B5-17A8C9FDE1C6}" dt="2023-09-19T15:54:03.116" v="1603" actId="2696"/>
        <pc:sldMkLst>
          <pc:docMk/>
          <pc:sldMk cId="1119550020" sldId="304"/>
        </pc:sldMkLst>
        <pc:spChg chg="mod">
          <ac:chgData name="Ben Salisbury" userId="336f7199-2138-4a24-bf5a-f69fd277b700" providerId="ADAL" clId="{4B1FF5B6-EE33-4503-A8B5-17A8C9FDE1C6}" dt="2023-09-19T15:36:18.277" v="825" actId="20577"/>
          <ac:spMkLst>
            <pc:docMk/>
            <pc:sldMk cId="1119550020" sldId="304"/>
            <ac:spMk id="4" creationId="{CAD7CCCE-E2C0-4F2A-BA4B-9500562C9C75}"/>
          </ac:spMkLst>
        </pc:spChg>
        <pc:spChg chg="mod">
          <ac:chgData name="Ben Salisbury" userId="336f7199-2138-4a24-bf5a-f69fd277b700" providerId="ADAL" clId="{4B1FF5B6-EE33-4503-A8B5-17A8C9FDE1C6}" dt="2023-09-19T15:36:48.560" v="832" actId="20577"/>
          <ac:spMkLst>
            <pc:docMk/>
            <pc:sldMk cId="1119550020" sldId="304"/>
            <ac:spMk id="5" creationId="{CBDA2490-484A-419F-AB5A-4C7087B0D5F3}"/>
          </ac:spMkLst>
        </pc:spChg>
        <pc:picChg chg="add mod">
          <ac:chgData name="Ben Salisbury" userId="336f7199-2138-4a24-bf5a-f69fd277b700" providerId="ADAL" clId="{4B1FF5B6-EE33-4503-A8B5-17A8C9FDE1C6}" dt="2023-09-19T15:36:27.016" v="829" actId="1076"/>
          <ac:picMkLst>
            <pc:docMk/>
            <pc:sldMk cId="1119550020" sldId="304"/>
            <ac:picMk id="3" creationId="{B91D64CA-417F-9105-8BC1-E033B3030071}"/>
          </ac:picMkLst>
        </pc:picChg>
      </pc:sldChg>
      <pc:sldChg chg="del">
        <pc:chgData name="Ben Salisbury" userId="336f7199-2138-4a24-bf5a-f69fd277b700" providerId="ADAL" clId="{4B1FF5B6-EE33-4503-A8B5-17A8C9FDE1C6}" dt="2023-09-19T15:35:14.913" v="817" actId="2696"/>
        <pc:sldMkLst>
          <pc:docMk/>
          <pc:sldMk cId="1203935695" sldId="305"/>
        </pc:sldMkLst>
      </pc:sldChg>
      <pc:sldChg chg="addSp delSp modSp add mod modAnim">
        <pc:chgData name="Ben Salisbury" userId="336f7199-2138-4a24-bf5a-f69fd277b700" providerId="ADAL" clId="{4B1FF5B6-EE33-4503-A8B5-17A8C9FDE1C6}" dt="2023-09-27T12:25:21.766" v="6263" actId="20577"/>
        <pc:sldMkLst>
          <pc:docMk/>
          <pc:sldMk cId="2303982321" sldId="305"/>
        </pc:sldMkLst>
        <pc:spChg chg="mod">
          <ac:chgData name="Ben Salisbury" userId="336f7199-2138-4a24-bf5a-f69fd277b700" providerId="ADAL" clId="{4B1FF5B6-EE33-4503-A8B5-17A8C9FDE1C6}" dt="2023-09-19T15:55:55.138" v="1642" actId="403"/>
          <ac:spMkLst>
            <pc:docMk/>
            <pc:sldMk cId="2303982321" sldId="305"/>
            <ac:spMk id="4" creationId="{CAD7CCCE-E2C0-4F2A-BA4B-9500562C9C75}"/>
          </ac:spMkLst>
        </pc:spChg>
        <pc:spChg chg="mod">
          <ac:chgData name="Ben Salisbury" userId="336f7199-2138-4a24-bf5a-f69fd277b700" providerId="ADAL" clId="{4B1FF5B6-EE33-4503-A8B5-17A8C9FDE1C6}" dt="2023-09-27T12:25:21.766" v="6263" actId="20577"/>
          <ac:spMkLst>
            <pc:docMk/>
            <pc:sldMk cId="2303982321" sldId="305"/>
            <ac:spMk id="5" creationId="{CBDA2490-484A-419F-AB5A-4C7087B0D5F3}"/>
          </ac:spMkLst>
        </pc:spChg>
        <pc:spChg chg="add del">
          <ac:chgData name="Ben Salisbury" userId="336f7199-2138-4a24-bf5a-f69fd277b700" providerId="ADAL" clId="{4B1FF5B6-EE33-4503-A8B5-17A8C9FDE1C6}" dt="2023-09-19T15:44:57.876" v="1320" actId="22"/>
          <ac:spMkLst>
            <pc:docMk/>
            <pc:sldMk cId="2303982321" sldId="305"/>
            <ac:spMk id="6" creationId="{DBF31D1F-5F2E-0C18-C55F-8D2CCCDB604D}"/>
          </ac:spMkLst>
        </pc:spChg>
        <pc:spChg chg="add del mod">
          <ac:chgData name="Ben Salisbury" userId="336f7199-2138-4a24-bf5a-f69fd277b700" providerId="ADAL" clId="{4B1FF5B6-EE33-4503-A8B5-17A8C9FDE1C6}" dt="2023-09-21T12:50:19.177" v="3673" actId="478"/>
          <ac:spMkLst>
            <pc:docMk/>
            <pc:sldMk cId="2303982321" sldId="305"/>
            <ac:spMk id="6" creationId="{E86D2FC1-FB64-D7D5-0904-B19B1DD9788C}"/>
          </ac:spMkLst>
        </pc:spChg>
        <pc:picChg chg="add mod">
          <ac:chgData name="Ben Salisbury" userId="336f7199-2138-4a24-bf5a-f69fd277b700" providerId="ADAL" clId="{4B1FF5B6-EE33-4503-A8B5-17A8C9FDE1C6}" dt="2023-09-19T15:37:02.573" v="837"/>
          <ac:picMkLst>
            <pc:docMk/>
            <pc:sldMk cId="2303982321" sldId="305"/>
            <ac:picMk id="2" creationId="{6AD001B2-5BAB-0974-04A0-50B59E631C87}"/>
          </ac:picMkLst>
        </pc:picChg>
      </pc:sldChg>
      <pc:sldChg chg="add del">
        <pc:chgData name="Ben Salisbury" userId="336f7199-2138-4a24-bf5a-f69fd277b700" providerId="ADAL" clId="{4B1FF5B6-EE33-4503-A8B5-17A8C9FDE1C6}" dt="2023-09-19T15:52:58.648" v="1579" actId="2696"/>
        <pc:sldMkLst>
          <pc:docMk/>
          <pc:sldMk cId="2773991741" sldId="306"/>
        </pc:sldMkLst>
      </pc:sldChg>
    </pc:docChg>
  </pc:docChgLst>
  <pc:docChgLst>
    <pc:chgData name="Ben Salisbury" userId="336f7199-2138-4a24-bf5a-f69fd277b700" providerId="ADAL" clId="{412E9F6B-314A-455D-AA7F-CCDF303FBC07}"/>
    <pc:docChg chg="undo redo custSel addSld delSld modSld sldOrd">
      <pc:chgData name="Ben Salisbury" userId="336f7199-2138-4a24-bf5a-f69fd277b700" providerId="ADAL" clId="{412E9F6B-314A-455D-AA7F-CCDF303FBC07}" dt="2024-01-30T13:57:40.790" v="6061"/>
      <pc:docMkLst>
        <pc:docMk/>
      </pc:docMkLst>
      <pc:sldChg chg="modSp mod modAnim">
        <pc:chgData name="Ben Salisbury" userId="336f7199-2138-4a24-bf5a-f69fd277b700" providerId="ADAL" clId="{412E9F6B-314A-455D-AA7F-CCDF303FBC07}" dt="2024-01-29T19:29:49.410" v="3401" actId="20577"/>
        <pc:sldMkLst>
          <pc:docMk/>
          <pc:sldMk cId="2521456531" sldId="258"/>
        </pc:sldMkLst>
        <pc:spChg chg="mod">
          <ac:chgData name="Ben Salisbury" userId="336f7199-2138-4a24-bf5a-f69fd277b700" providerId="ADAL" clId="{412E9F6B-314A-455D-AA7F-CCDF303FBC07}" dt="2024-01-29T17:28:02.636" v="13" actId="20577"/>
          <ac:spMkLst>
            <pc:docMk/>
            <pc:sldMk cId="2521456531" sldId="258"/>
            <ac:spMk id="2" creationId="{EF4793EE-65B3-46EC-B6E0-ABA7B3EA9569}"/>
          </ac:spMkLst>
        </pc:spChg>
        <pc:spChg chg="mod">
          <ac:chgData name="Ben Salisbury" userId="336f7199-2138-4a24-bf5a-f69fd277b700" providerId="ADAL" clId="{412E9F6B-314A-455D-AA7F-CCDF303FBC07}" dt="2024-01-29T19:29:49.410" v="3401" actId="20577"/>
          <ac:spMkLst>
            <pc:docMk/>
            <pc:sldMk cId="2521456531" sldId="258"/>
            <ac:spMk id="3" creationId="{760E66A1-0C29-4E4D-9EB5-0A2EC570A201}"/>
          </ac:spMkLst>
        </pc:spChg>
      </pc:sldChg>
      <pc:sldChg chg="modSp mod">
        <pc:chgData name="Ben Salisbury" userId="336f7199-2138-4a24-bf5a-f69fd277b700" providerId="ADAL" clId="{412E9F6B-314A-455D-AA7F-CCDF303FBC07}" dt="2024-01-29T18:56:07.492" v="1218" actId="20577"/>
        <pc:sldMkLst>
          <pc:docMk/>
          <pc:sldMk cId="2980887916" sldId="274"/>
        </pc:sldMkLst>
        <pc:spChg chg="mod">
          <ac:chgData name="Ben Salisbury" userId="336f7199-2138-4a24-bf5a-f69fd277b700" providerId="ADAL" clId="{412E9F6B-314A-455D-AA7F-CCDF303FBC07}" dt="2024-01-29T18:56:07.492" v="1218" actId="20577"/>
          <ac:spMkLst>
            <pc:docMk/>
            <pc:sldMk cId="2980887916" sldId="274"/>
            <ac:spMk id="5" creationId="{104D04FC-F680-401A-AD9E-08244E0A3A2A}"/>
          </ac:spMkLst>
        </pc:spChg>
      </pc:sldChg>
      <pc:sldChg chg="modSp mod ord modAnim">
        <pc:chgData name="Ben Salisbury" userId="336f7199-2138-4a24-bf5a-f69fd277b700" providerId="ADAL" clId="{412E9F6B-314A-455D-AA7F-CCDF303FBC07}" dt="2024-01-30T13:57:40.790" v="6061"/>
        <pc:sldMkLst>
          <pc:docMk/>
          <pc:sldMk cId="432659496" sldId="276"/>
        </pc:sldMkLst>
        <pc:spChg chg="mod">
          <ac:chgData name="Ben Salisbury" userId="336f7199-2138-4a24-bf5a-f69fd277b700" providerId="ADAL" clId="{412E9F6B-314A-455D-AA7F-CCDF303FBC07}" dt="2024-01-29T19:49:05.378" v="4236" actId="20577"/>
          <ac:spMkLst>
            <pc:docMk/>
            <pc:sldMk cId="432659496" sldId="276"/>
            <ac:spMk id="2" creationId="{0175C57B-3D41-E140-288A-E3D2A70FD9D6}"/>
          </ac:spMkLst>
        </pc:spChg>
        <pc:spChg chg="mod">
          <ac:chgData name="Ben Salisbury" userId="336f7199-2138-4a24-bf5a-f69fd277b700" providerId="ADAL" clId="{412E9F6B-314A-455D-AA7F-CCDF303FBC07}" dt="2024-01-29T19:29:42.466" v="3392" actId="20577"/>
          <ac:spMkLst>
            <pc:docMk/>
            <pc:sldMk cId="432659496" sldId="276"/>
            <ac:spMk id="4" creationId="{D1400F9B-F6A2-471D-856C-A39A8AA35819}"/>
          </ac:spMkLst>
        </pc:spChg>
      </pc:sldChg>
      <pc:sldChg chg="addSp delSp modSp mod">
        <pc:chgData name="Ben Salisbury" userId="336f7199-2138-4a24-bf5a-f69fd277b700" providerId="ADAL" clId="{412E9F6B-314A-455D-AA7F-CCDF303FBC07}" dt="2024-01-29T19:28:24.335" v="3299" actId="20577"/>
        <pc:sldMkLst>
          <pc:docMk/>
          <pc:sldMk cId="1955845003" sldId="283"/>
        </pc:sldMkLst>
        <pc:spChg chg="mod">
          <ac:chgData name="Ben Salisbury" userId="336f7199-2138-4a24-bf5a-f69fd277b700" providerId="ADAL" clId="{412E9F6B-314A-455D-AA7F-CCDF303FBC07}" dt="2024-01-29T17:50:15.232" v="1099" actId="20577"/>
          <ac:spMkLst>
            <pc:docMk/>
            <pc:sldMk cId="1955845003" sldId="283"/>
            <ac:spMk id="2" creationId="{B7F67B91-8A01-4AAC-9DEB-94FD300A36B3}"/>
          </ac:spMkLst>
        </pc:spChg>
        <pc:spChg chg="mod">
          <ac:chgData name="Ben Salisbury" userId="336f7199-2138-4a24-bf5a-f69fd277b700" providerId="ADAL" clId="{412E9F6B-314A-455D-AA7F-CCDF303FBC07}" dt="2024-01-29T19:28:24.335" v="3299" actId="20577"/>
          <ac:spMkLst>
            <pc:docMk/>
            <pc:sldMk cId="1955845003" sldId="283"/>
            <ac:spMk id="3" creationId="{A785FB59-7262-4A60-B893-B552822F3812}"/>
          </ac:spMkLst>
        </pc:spChg>
        <pc:picChg chg="del">
          <ac:chgData name="Ben Salisbury" userId="336f7199-2138-4a24-bf5a-f69fd277b700" providerId="ADAL" clId="{412E9F6B-314A-455D-AA7F-CCDF303FBC07}" dt="2024-01-29T19:06:18.147" v="1900" actId="478"/>
          <ac:picMkLst>
            <pc:docMk/>
            <pc:sldMk cId="1955845003" sldId="283"/>
            <ac:picMk id="4" creationId="{E7C0FE17-7597-12B3-0A2A-99AC851B266F}"/>
          </ac:picMkLst>
        </pc:picChg>
        <pc:picChg chg="add mod">
          <ac:chgData name="Ben Salisbury" userId="336f7199-2138-4a24-bf5a-f69fd277b700" providerId="ADAL" clId="{412E9F6B-314A-455D-AA7F-CCDF303FBC07}" dt="2024-01-29T19:06:48.187" v="1904" actId="1076"/>
          <ac:picMkLst>
            <pc:docMk/>
            <pc:sldMk cId="1955845003" sldId="283"/>
            <ac:picMk id="6" creationId="{3EDF408E-C800-08A1-621E-F00057110E37}"/>
          </ac:picMkLst>
        </pc:picChg>
      </pc:sldChg>
      <pc:sldChg chg="modSp mod">
        <pc:chgData name="Ben Salisbury" userId="336f7199-2138-4a24-bf5a-f69fd277b700" providerId="ADAL" clId="{412E9F6B-314A-455D-AA7F-CCDF303FBC07}" dt="2024-01-29T21:37:56.996" v="5999" actId="20577"/>
        <pc:sldMkLst>
          <pc:docMk/>
          <pc:sldMk cId="1827345177" sldId="293"/>
        </pc:sldMkLst>
        <pc:spChg chg="mod">
          <ac:chgData name="Ben Salisbury" userId="336f7199-2138-4a24-bf5a-f69fd277b700" providerId="ADAL" clId="{412E9F6B-314A-455D-AA7F-CCDF303FBC07}" dt="2024-01-29T21:37:56.996" v="5999" actId="20577"/>
          <ac:spMkLst>
            <pc:docMk/>
            <pc:sldMk cId="1827345177" sldId="293"/>
            <ac:spMk id="12" creationId="{8EC1C1EF-0080-B1C1-1830-7F546AD9BDC2}"/>
          </ac:spMkLst>
        </pc:spChg>
      </pc:sldChg>
      <pc:sldChg chg="modSp add del mod">
        <pc:chgData name="Ben Salisbury" userId="336f7199-2138-4a24-bf5a-f69fd277b700" providerId="ADAL" clId="{412E9F6B-314A-455D-AA7F-CCDF303FBC07}" dt="2024-01-30T11:42:44.597" v="6052" actId="2696"/>
        <pc:sldMkLst>
          <pc:docMk/>
          <pc:sldMk cId="3047931078" sldId="302"/>
        </pc:sldMkLst>
        <pc:spChg chg="mod">
          <ac:chgData name="Ben Salisbury" userId="336f7199-2138-4a24-bf5a-f69fd277b700" providerId="ADAL" clId="{412E9F6B-314A-455D-AA7F-CCDF303FBC07}" dt="2024-01-30T11:41:03.137" v="6016" actId="20577"/>
          <ac:spMkLst>
            <pc:docMk/>
            <pc:sldMk cId="3047931078" sldId="302"/>
            <ac:spMk id="3" creationId="{A785FB59-7262-4A60-B893-B552822F3812}"/>
          </ac:spMkLst>
        </pc:spChg>
      </pc:sldChg>
      <pc:sldChg chg="del">
        <pc:chgData name="Ben Salisbury" userId="336f7199-2138-4a24-bf5a-f69fd277b700" providerId="ADAL" clId="{412E9F6B-314A-455D-AA7F-CCDF303FBC07}" dt="2024-01-29T17:45:15.593" v="597" actId="2696"/>
        <pc:sldMkLst>
          <pc:docMk/>
          <pc:sldMk cId="2303982321" sldId="305"/>
        </pc:sldMkLst>
      </pc:sldChg>
      <pc:sldChg chg="del">
        <pc:chgData name="Ben Salisbury" userId="336f7199-2138-4a24-bf5a-f69fd277b700" providerId="ADAL" clId="{412E9F6B-314A-455D-AA7F-CCDF303FBC07}" dt="2024-01-29T17:45:23.583" v="598" actId="2696"/>
        <pc:sldMkLst>
          <pc:docMk/>
          <pc:sldMk cId="4243609359" sldId="307"/>
        </pc:sldMkLst>
      </pc:sldChg>
      <pc:sldChg chg="add del">
        <pc:chgData name="Ben Salisbury" userId="336f7199-2138-4a24-bf5a-f69fd277b700" providerId="ADAL" clId="{412E9F6B-314A-455D-AA7F-CCDF303FBC07}" dt="2024-01-29T17:30:59.910" v="110"/>
        <pc:sldMkLst>
          <pc:docMk/>
          <pc:sldMk cId="2156640087" sldId="308"/>
        </pc:sldMkLst>
      </pc:sldChg>
      <pc:sldChg chg="addSp delSp modSp add mod">
        <pc:chgData name="Ben Salisbury" userId="336f7199-2138-4a24-bf5a-f69fd277b700" providerId="ADAL" clId="{412E9F6B-314A-455D-AA7F-CCDF303FBC07}" dt="2024-01-30T11:40:52.524" v="6014" actId="478"/>
        <pc:sldMkLst>
          <pc:docMk/>
          <pc:sldMk cId="2645445402" sldId="308"/>
        </pc:sldMkLst>
        <pc:spChg chg="mod">
          <ac:chgData name="Ben Salisbury" userId="336f7199-2138-4a24-bf5a-f69fd277b700" providerId="ADAL" clId="{412E9F6B-314A-455D-AA7F-CCDF303FBC07}" dt="2024-01-29T18:56:58.985" v="1237" actId="207"/>
          <ac:spMkLst>
            <pc:docMk/>
            <pc:sldMk cId="2645445402" sldId="308"/>
            <ac:spMk id="4" creationId="{CAD7CCCE-E2C0-4F2A-BA4B-9500562C9C75}"/>
          </ac:spMkLst>
        </pc:spChg>
        <pc:spChg chg="mod">
          <ac:chgData name="Ben Salisbury" userId="336f7199-2138-4a24-bf5a-f69fd277b700" providerId="ADAL" clId="{412E9F6B-314A-455D-AA7F-CCDF303FBC07}" dt="2024-01-29T18:56:53.071" v="1236" actId="207"/>
          <ac:spMkLst>
            <pc:docMk/>
            <pc:sldMk cId="2645445402" sldId="308"/>
            <ac:spMk id="5" creationId="{CBDA2490-484A-419F-AB5A-4C7087B0D5F3}"/>
          </ac:spMkLst>
        </pc:spChg>
        <pc:picChg chg="del">
          <ac:chgData name="Ben Salisbury" userId="336f7199-2138-4a24-bf5a-f69fd277b700" providerId="ADAL" clId="{412E9F6B-314A-455D-AA7F-CCDF303FBC07}" dt="2024-01-30T11:40:52.524" v="6014" actId="478"/>
          <ac:picMkLst>
            <pc:docMk/>
            <pc:sldMk cId="2645445402" sldId="308"/>
            <ac:picMk id="2" creationId="{A16E56DC-9720-6844-8807-A5EFE842238D}"/>
          </ac:picMkLst>
        </pc:picChg>
        <pc:picChg chg="del">
          <ac:chgData name="Ben Salisbury" userId="336f7199-2138-4a24-bf5a-f69fd277b700" providerId="ADAL" clId="{412E9F6B-314A-455D-AA7F-CCDF303FBC07}" dt="2024-01-29T17:31:11.724" v="112" actId="478"/>
          <ac:picMkLst>
            <pc:docMk/>
            <pc:sldMk cId="2645445402" sldId="308"/>
            <ac:picMk id="3" creationId="{22F144F6-76D9-4495-8B66-794921A8CD77}"/>
          </ac:picMkLst>
        </pc:picChg>
        <pc:picChg chg="add mod">
          <ac:chgData name="Ben Salisbury" userId="336f7199-2138-4a24-bf5a-f69fd277b700" providerId="ADAL" clId="{412E9F6B-314A-455D-AA7F-CCDF303FBC07}" dt="2024-01-29T17:39:50.421" v="253" actId="1076"/>
          <ac:picMkLst>
            <pc:docMk/>
            <pc:sldMk cId="2645445402" sldId="308"/>
            <ac:picMk id="6" creationId="{66AD19D9-68D8-B377-64FD-4C4714B995A4}"/>
          </ac:picMkLst>
        </pc:picChg>
      </pc:sldChg>
      <pc:sldChg chg="addSp delSp modSp add mod ord">
        <pc:chgData name="Ben Salisbury" userId="336f7199-2138-4a24-bf5a-f69fd277b700" providerId="ADAL" clId="{412E9F6B-314A-455D-AA7F-CCDF303FBC07}" dt="2024-01-29T20:57:22.734" v="4238" actId="20577"/>
        <pc:sldMkLst>
          <pc:docMk/>
          <pc:sldMk cId="4069682829" sldId="309"/>
        </pc:sldMkLst>
        <pc:spChg chg="mod">
          <ac:chgData name="Ben Salisbury" userId="336f7199-2138-4a24-bf5a-f69fd277b700" providerId="ADAL" clId="{412E9F6B-314A-455D-AA7F-CCDF303FBC07}" dt="2024-01-29T17:40:26.871" v="257" actId="20577"/>
          <ac:spMkLst>
            <pc:docMk/>
            <pc:sldMk cId="4069682829" sldId="309"/>
            <ac:spMk id="4" creationId="{CAD7CCCE-E2C0-4F2A-BA4B-9500562C9C75}"/>
          </ac:spMkLst>
        </pc:spChg>
        <pc:spChg chg="mod">
          <ac:chgData name="Ben Salisbury" userId="336f7199-2138-4a24-bf5a-f69fd277b700" providerId="ADAL" clId="{412E9F6B-314A-455D-AA7F-CCDF303FBC07}" dt="2024-01-29T20:57:22.734" v="4238" actId="20577"/>
          <ac:spMkLst>
            <pc:docMk/>
            <pc:sldMk cId="4069682829" sldId="309"/>
            <ac:spMk id="5" creationId="{CBDA2490-484A-419F-AB5A-4C7087B0D5F3}"/>
          </ac:spMkLst>
        </pc:spChg>
        <pc:picChg chg="add mod">
          <ac:chgData name="Ben Salisbury" userId="336f7199-2138-4a24-bf5a-f69fd277b700" providerId="ADAL" clId="{412E9F6B-314A-455D-AA7F-CCDF303FBC07}" dt="2024-01-29T19:07:30.357" v="1913"/>
          <ac:picMkLst>
            <pc:docMk/>
            <pc:sldMk cId="4069682829" sldId="309"/>
            <ac:picMk id="2" creationId="{2CCB3B7E-9666-EAE5-B339-AA87D78AABFC}"/>
          </ac:picMkLst>
        </pc:picChg>
        <pc:picChg chg="del">
          <ac:chgData name="Ben Salisbury" userId="336f7199-2138-4a24-bf5a-f69fd277b700" providerId="ADAL" clId="{412E9F6B-314A-455D-AA7F-CCDF303FBC07}" dt="2024-01-29T19:07:29.962" v="1912" actId="478"/>
          <ac:picMkLst>
            <pc:docMk/>
            <pc:sldMk cId="4069682829" sldId="309"/>
            <ac:picMk id="3" creationId="{22F144F6-76D9-4495-8B66-794921A8CD77}"/>
          </ac:picMkLst>
        </pc:picChg>
      </pc:sldChg>
      <pc:sldChg chg="addSp delSp modSp add mod">
        <pc:chgData name="Ben Salisbury" userId="336f7199-2138-4a24-bf5a-f69fd277b700" providerId="ADAL" clId="{412E9F6B-314A-455D-AA7F-CCDF303FBC07}" dt="2024-01-29T21:19:42.674" v="4938" actId="20577"/>
        <pc:sldMkLst>
          <pc:docMk/>
          <pc:sldMk cId="4068647333" sldId="310"/>
        </pc:sldMkLst>
        <pc:spChg chg="mod">
          <ac:chgData name="Ben Salisbury" userId="336f7199-2138-4a24-bf5a-f69fd277b700" providerId="ADAL" clId="{412E9F6B-314A-455D-AA7F-CCDF303FBC07}" dt="2024-01-29T21:19:42.674" v="4938" actId="20577"/>
          <ac:spMkLst>
            <pc:docMk/>
            <pc:sldMk cId="4068647333" sldId="310"/>
            <ac:spMk id="5" creationId="{CBDA2490-484A-419F-AB5A-4C7087B0D5F3}"/>
          </ac:spMkLst>
        </pc:spChg>
        <pc:picChg chg="del">
          <ac:chgData name="Ben Salisbury" userId="336f7199-2138-4a24-bf5a-f69fd277b700" providerId="ADAL" clId="{412E9F6B-314A-455D-AA7F-CCDF303FBC07}" dt="2024-01-29T19:06:53.162" v="1905" actId="478"/>
          <ac:picMkLst>
            <pc:docMk/>
            <pc:sldMk cId="4068647333" sldId="310"/>
            <ac:picMk id="3" creationId="{22F144F6-76D9-4495-8B66-794921A8CD77}"/>
          </ac:picMkLst>
        </pc:picChg>
        <pc:picChg chg="add mod">
          <ac:chgData name="Ben Salisbury" userId="336f7199-2138-4a24-bf5a-f69fd277b700" providerId="ADAL" clId="{412E9F6B-314A-455D-AA7F-CCDF303FBC07}" dt="2024-01-29T19:07:25.163" v="1911" actId="1076"/>
          <ac:picMkLst>
            <pc:docMk/>
            <pc:sldMk cId="4068647333" sldId="310"/>
            <ac:picMk id="6" creationId="{94CD3D90-87FB-70A4-DE09-479D023EE112}"/>
          </ac:picMkLst>
        </pc:picChg>
      </pc:sldChg>
      <pc:sldChg chg="modSp add del mod">
        <pc:chgData name="Ben Salisbury" userId="336f7199-2138-4a24-bf5a-f69fd277b700" providerId="ADAL" clId="{412E9F6B-314A-455D-AA7F-CCDF303FBC07}" dt="2024-01-30T11:40:48.071" v="6013" actId="2696"/>
        <pc:sldMkLst>
          <pc:docMk/>
          <pc:sldMk cId="1876642155" sldId="311"/>
        </pc:sldMkLst>
        <pc:spChg chg="mod">
          <ac:chgData name="Ben Salisbury" userId="336f7199-2138-4a24-bf5a-f69fd277b700" providerId="ADAL" clId="{412E9F6B-314A-455D-AA7F-CCDF303FBC07}" dt="2024-01-30T11:39:39.851" v="6012" actId="20577"/>
          <ac:spMkLst>
            <pc:docMk/>
            <pc:sldMk cId="1876642155" sldId="311"/>
            <ac:spMk id="4" creationId="{CAD7CCCE-E2C0-4F2A-BA4B-9500562C9C75}"/>
          </ac:spMkLst>
        </pc:spChg>
      </pc:sldChg>
      <pc:sldChg chg="delSp modSp add mod">
        <pc:chgData name="Ben Salisbury" userId="336f7199-2138-4a24-bf5a-f69fd277b700" providerId="ADAL" clId="{412E9F6B-314A-455D-AA7F-CCDF303FBC07}" dt="2024-01-30T11:43:06.955" v="6060" actId="255"/>
        <pc:sldMkLst>
          <pc:docMk/>
          <pc:sldMk cId="2653118889" sldId="311"/>
        </pc:sldMkLst>
        <pc:spChg chg="mod">
          <ac:chgData name="Ben Salisbury" userId="336f7199-2138-4a24-bf5a-f69fd277b700" providerId="ADAL" clId="{412E9F6B-314A-455D-AA7F-CCDF303FBC07}" dt="2024-01-30T11:42:11.355" v="6049" actId="20577"/>
          <ac:spMkLst>
            <pc:docMk/>
            <pc:sldMk cId="2653118889" sldId="311"/>
            <ac:spMk id="4" creationId="{CAD7CCCE-E2C0-4F2A-BA4B-9500562C9C75}"/>
          </ac:spMkLst>
        </pc:spChg>
        <pc:spChg chg="mod">
          <ac:chgData name="Ben Salisbury" userId="336f7199-2138-4a24-bf5a-f69fd277b700" providerId="ADAL" clId="{412E9F6B-314A-455D-AA7F-CCDF303FBC07}" dt="2024-01-30T11:43:06.955" v="6060" actId="255"/>
          <ac:spMkLst>
            <pc:docMk/>
            <pc:sldMk cId="2653118889" sldId="311"/>
            <ac:spMk id="5" creationId="{CBDA2490-484A-419F-AB5A-4C7087B0D5F3}"/>
          </ac:spMkLst>
        </pc:spChg>
        <pc:picChg chg="del">
          <ac:chgData name="Ben Salisbury" userId="336f7199-2138-4a24-bf5a-f69fd277b700" providerId="ADAL" clId="{412E9F6B-314A-455D-AA7F-CCDF303FBC07}" dt="2024-01-30T11:41:47.918" v="6036" actId="478"/>
          <ac:picMkLst>
            <pc:docMk/>
            <pc:sldMk cId="2653118889" sldId="311"/>
            <ac:picMk id="6" creationId="{66AD19D9-68D8-B377-64FD-4C4714B995A4}"/>
          </ac:picMkLst>
        </pc:picChg>
      </pc:sldChg>
    </pc:docChg>
  </pc:docChgLst>
  <pc:docChgLst>
    <pc:chgData name="Ben Salisbury" userId="336f7199-2138-4a24-bf5a-f69fd277b700" providerId="ADAL" clId="{98B32A4F-354B-4CBE-AA72-EC529982AAD6}"/>
    <pc:docChg chg="undo redo custSel addSld delSld modSld sldOrd">
      <pc:chgData name="Ben Salisbury" userId="336f7199-2138-4a24-bf5a-f69fd277b700" providerId="ADAL" clId="{98B32A4F-354B-4CBE-AA72-EC529982AAD6}" dt="2023-08-22T16:13:52.336" v="6405" actId="20577"/>
      <pc:docMkLst>
        <pc:docMk/>
      </pc:docMkLst>
      <pc:sldChg chg="modSp mod modAnim">
        <pc:chgData name="Ben Salisbury" userId="336f7199-2138-4a24-bf5a-f69fd277b700" providerId="ADAL" clId="{98B32A4F-354B-4CBE-AA72-EC529982AAD6}" dt="2023-08-22T09:38:39.547" v="187" actId="20577"/>
        <pc:sldMkLst>
          <pc:docMk/>
          <pc:sldMk cId="2521456531" sldId="258"/>
        </pc:sldMkLst>
        <pc:spChg chg="mod">
          <ac:chgData name="Ben Salisbury" userId="336f7199-2138-4a24-bf5a-f69fd277b700" providerId="ADAL" clId="{98B32A4F-354B-4CBE-AA72-EC529982AAD6}" dt="2023-08-22T09:37:45.493" v="33" actId="20577"/>
          <ac:spMkLst>
            <pc:docMk/>
            <pc:sldMk cId="2521456531" sldId="258"/>
            <ac:spMk id="2" creationId="{EF4793EE-65B3-46EC-B6E0-ABA7B3EA9569}"/>
          </ac:spMkLst>
        </pc:spChg>
        <pc:spChg chg="mod">
          <ac:chgData name="Ben Salisbury" userId="336f7199-2138-4a24-bf5a-f69fd277b700" providerId="ADAL" clId="{98B32A4F-354B-4CBE-AA72-EC529982AAD6}" dt="2023-08-22T09:38:36.862" v="185" actId="404"/>
          <ac:spMkLst>
            <pc:docMk/>
            <pc:sldMk cId="2521456531" sldId="258"/>
            <ac:spMk id="3" creationId="{760E66A1-0C29-4E4D-9EB5-0A2EC570A201}"/>
          </ac:spMkLst>
        </pc:spChg>
      </pc:sldChg>
      <pc:sldChg chg="modSp mod">
        <pc:chgData name="Ben Salisbury" userId="336f7199-2138-4a24-bf5a-f69fd277b700" providerId="ADAL" clId="{98B32A4F-354B-4CBE-AA72-EC529982AAD6}" dt="2023-08-22T10:01:33.816" v="530" actId="20577"/>
        <pc:sldMkLst>
          <pc:docMk/>
          <pc:sldMk cId="2980887916" sldId="274"/>
        </pc:sldMkLst>
        <pc:spChg chg="mod">
          <ac:chgData name="Ben Salisbury" userId="336f7199-2138-4a24-bf5a-f69fd277b700" providerId="ADAL" clId="{98B32A4F-354B-4CBE-AA72-EC529982AAD6}" dt="2023-08-22T10:01:33.816" v="530" actId="20577"/>
          <ac:spMkLst>
            <pc:docMk/>
            <pc:sldMk cId="2980887916" sldId="274"/>
            <ac:spMk id="5" creationId="{104D04FC-F680-401A-AD9E-08244E0A3A2A}"/>
          </ac:spMkLst>
        </pc:spChg>
      </pc:sldChg>
      <pc:sldChg chg="modSp mod">
        <pc:chgData name="Ben Salisbury" userId="336f7199-2138-4a24-bf5a-f69fd277b700" providerId="ADAL" clId="{98B32A4F-354B-4CBE-AA72-EC529982AAD6}" dt="2023-08-22T11:22:38.538" v="1873" actId="6549"/>
        <pc:sldMkLst>
          <pc:docMk/>
          <pc:sldMk cId="432659496" sldId="276"/>
        </pc:sldMkLst>
        <pc:spChg chg="mod">
          <ac:chgData name="Ben Salisbury" userId="336f7199-2138-4a24-bf5a-f69fd277b700" providerId="ADAL" clId="{98B32A4F-354B-4CBE-AA72-EC529982AAD6}" dt="2023-08-22T11:22:38.538" v="1873" actId="6549"/>
          <ac:spMkLst>
            <pc:docMk/>
            <pc:sldMk cId="432659496" sldId="276"/>
            <ac:spMk id="2" creationId="{0175C57B-3D41-E140-288A-E3D2A70FD9D6}"/>
          </ac:spMkLst>
        </pc:spChg>
        <pc:spChg chg="mod">
          <ac:chgData name="Ben Salisbury" userId="336f7199-2138-4a24-bf5a-f69fd277b700" providerId="ADAL" clId="{98B32A4F-354B-4CBE-AA72-EC529982AAD6}" dt="2023-08-22T09:40:09.048" v="233" actId="20577"/>
          <ac:spMkLst>
            <pc:docMk/>
            <pc:sldMk cId="432659496" sldId="276"/>
            <ac:spMk id="4" creationId="{D1400F9B-F6A2-471D-856C-A39A8AA35819}"/>
          </ac:spMkLst>
        </pc:spChg>
      </pc:sldChg>
      <pc:sldChg chg="delSp modSp mod">
        <pc:chgData name="Ben Salisbury" userId="336f7199-2138-4a24-bf5a-f69fd277b700" providerId="ADAL" clId="{98B32A4F-354B-4CBE-AA72-EC529982AAD6}" dt="2023-08-22T16:13:52.336" v="6405" actId="20577"/>
        <pc:sldMkLst>
          <pc:docMk/>
          <pc:sldMk cId="1955845003" sldId="283"/>
        </pc:sldMkLst>
        <pc:spChg chg="mod">
          <ac:chgData name="Ben Salisbury" userId="336f7199-2138-4a24-bf5a-f69fd277b700" providerId="ADAL" clId="{98B32A4F-354B-4CBE-AA72-EC529982AAD6}" dt="2023-08-22T10:12:54" v="762" actId="20577"/>
          <ac:spMkLst>
            <pc:docMk/>
            <pc:sldMk cId="1955845003" sldId="283"/>
            <ac:spMk id="2" creationId="{B7F67B91-8A01-4AAC-9DEB-94FD300A36B3}"/>
          </ac:spMkLst>
        </pc:spChg>
        <pc:spChg chg="mod">
          <ac:chgData name="Ben Salisbury" userId="336f7199-2138-4a24-bf5a-f69fd277b700" providerId="ADAL" clId="{98B32A4F-354B-4CBE-AA72-EC529982AAD6}" dt="2023-08-22T16:13:52.336" v="6405" actId="20577"/>
          <ac:spMkLst>
            <pc:docMk/>
            <pc:sldMk cId="1955845003" sldId="283"/>
            <ac:spMk id="3" creationId="{A785FB59-7262-4A60-B893-B552822F3812}"/>
          </ac:spMkLst>
        </pc:spChg>
        <pc:spChg chg="del">
          <ac:chgData name="Ben Salisbury" userId="336f7199-2138-4a24-bf5a-f69fd277b700" providerId="ADAL" clId="{98B32A4F-354B-4CBE-AA72-EC529982AAD6}" dt="2023-08-22T10:12:58.389" v="763" actId="478"/>
          <ac:spMkLst>
            <pc:docMk/>
            <pc:sldMk cId="1955845003" sldId="283"/>
            <ac:spMk id="5" creationId="{5217956B-5349-AD47-ED83-BE4A4ABDE4ED}"/>
          </ac:spMkLst>
        </pc:spChg>
        <pc:picChg chg="del">
          <ac:chgData name="Ben Salisbury" userId="336f7199-2138-4a24-bf5a-f69fd277b700" providerId="ADAL" clId="{98B32A4F-354B-4CBE-AA72-EC529982AAD6}" dt="2023-08-22T10:13:01.807" v="765" actId="478"/>
          <ac:picMkLst>
            <pc:docMk/>
            <pc:sldMk cId="1955845003" sldId="283"/>
            <ac:picMk id="7" creationId="{0177A8E0-63A9-2035-375E-389DB319E7B3}"/>
          </ac:picMkLst>
        </pc:picChg>
        <pc:picChg chg="del">
          <ac:chgData name="Ben Salisbury" userId="336f7199-2138-4a24-bf5a-f69fd277b700" providerId="ADAL" clId="{98B32A4F-354B-4CBE-AA72-EC529982AAD6}" dt="2023-08-22T10:13:02.255" v="766" actId="478"/>
          <ac:picMkLst>
            <pc:docMk/>
            <pc:sldMk cId="1955845003" sldId="283"/>
            <ac:picMk id="8" creationId="{CA5CBD0E-A6D0-EEC3-BA73-CF25747823A3}"/>
          </ac:picMkLst>
        </pc:picChg>
      </pc:sldChg>
      <pc:sldChg chg="modSp mod">
        <pc:chgData name="Ben Salisbury" userId="336f7199-2138-4a24-bf5a-f69fd277b700" providerId="ADAL" clId="{98B32A4F-354B-4CBE-AA72-EC529982AAD6}" dt="2023-08-22T11:56:06.137" v="4682" actId="20577"/>
        <pc:sldMkLst>
          <pc:docMk/>
          <pc:sldMk cId="1108667240" sldId="298"/>
        </pc:sldMkLst>
        <pc:spChg chg="mod">
          <ac:chgData name="Ben Salisbury" userId="336f7199-2138-4a24-bf5a-f69fd277b700" providerId="ADAL" clId="{98B32A4F-354B-4CBE-AA72-EC529982AAD6}" dt="2023-08-22T09:40:36.974" v="284" actId="20577"/>
          <ac:spMkLst>
            <pc:docMk/>
            <pc:sldMk cId="1108667240" sldId="298"/>
            <ac:spMk id="4" creationId="{CAD7CCCE-E2C0-4F2A-BA4B-9500562C9C75}"/>
          </ac:spMkLst>
        </pc:spChg>
        <pc:spChg chg="mod">
          <ac:chgData name="Ben Salisbury" userId="336f7199-2138-4a24-bf5a-f69fd277b700" providerId="ADAL" clId="{98B32A4F-354B-4CBE-AA72-EC529982AAD6}" dt="2023-08-22T11:56:06.137" v="4682" actId="20577"/>
          <ac:spMkLst>
            <pc:docMk/>
            <pc:sldMk cId="1108667240" sldId="298"/>
            <ac:spMk id="5" creationId="{CBDA2490-484A-419F-AB5A-4C7087B0D5F3}"/>
          </ac:spMkLst>
        </pc:spChg>
      </pc:sldChg>
      <pc:sldChg chg="del">
        <pc:chgData name="Ben Salisbury" userId="336f7199-2138-4a24-bf5a-f69fd277b700" providerId="ADAL" clId="{98B32A4F-354B-4CBE-AA72-EC529982AAD6}" dt="2023-08-22T09:40:18.677" v="235" actId="2696"/>
        <pc:sldMkLst>
          <pc:docMk/>
          <pc:sldMk cId="977943579" sldId="301"/>
        </pc:sldMkLst>
      </pc:sldChg>
      <pc:sldChg chg="del">
        <pc:chgData name="Ben Salisbury" userId="336f7199-2138-4a24-bf5a-f69fd277b700" providerId="ADAL" clId="{98B32A4F-354B-4CBE-AA72-EC529982AAD6}" dt="2023-08-22T09:37:37.767" v="0" actId="2696"/>
        <pc:sldMkLst>
          <pc:docMk/>
          <pc:sldMk cId="3047931078" sldId="302"/>
        </pc:sldMkLst>
      </pc:sldChg>
      <pc:sldChg chg="modSp add mod">
        <pc:chgData name="Ben Salisbury" userId="336f7199-2138-4a24-bf5a-f69fd277b700" providerId="ADAL" clId="{98B32A4F-354B-4CBE-AA72-EC529982AAD6}" dt="2023-08-22T11:40:32.673" v="3121" actId="404"/>
        <pc:sldMkLst>
          <pc:docMk/>
          <pc:sldMk cId="3588595132" sldId="302"/>
        </pc:sldMkLst>
        <pc:spChg chg="mod">
          <ac:chgData name="Ben Salisbury" userId="336f7199-2138-4a24-bf5a-f69fd277b700" providerId="ADAL" clId="{98B32A4F-354B-4CBE-AA72-EC529982AAD6}" dt="2023-08-22T11:40:32.673" v="3121" actId="404"/>
          <ac:spMkLst>
            <pc:docMk/>
            <pc:sldMk cId="3588595132" sldId="302"/>
            <ac:spMk id="2" creationId="{0175C57B-3D41-E140-288A-E3D2A70FD9D6}"/>
          </ac:spMkLst>
        </pc:spChg>
      </pc:sldChg>
      <pc:sldChg chg="addSp modSp add mod">
        <pc:chgData name="Ben Salisbury" userId="336f7199-2138-4a24-bf5a-f69fd277b700" providerId="ADAL" clId="{98B32A4F-354B-4CBE-AA72-EC529982AAD6}" dt="2023-08-22T12:01:13.023" v="5165" actId="20577"/>
        <pc:sldMkLst>
          <pc:docMk/>
          <pc:sldMk cId="1835216776" sldId="303"/>
        </pc:sldMkLst>
        <pc:spChg chg="mod">
          <ac:chgData name="Ben Salisbury" userId="336f7199-2138-4a24-bf5a-f69fd277b700" providerId="ADAL" clId="{98B32A4F-354B-4CBE-AA72-EC529982AAD6}" dt="2023-08-22T12:01:13.023" v="5165" actId="20577"/>
          <ac:spMkLst>
            <pc:docMk/>
            <pc:sldMk cId="1835216776" sldId="303"/>
            <ac:spMk id="5" creationId="{CBDA2490-484A-419F-AB5A-4C7087B0D5F3}"/>
          </ac:spMkLst>
        </pc:spChg>
        <pc:cxnChg chg="add mod">
          <ac:chgData name="Ben Salisbury" userId="336f7199-2138-4a24-bf5a-f69fd277b700" providerId="ADAL" clId="{98B32A4F-354B-4CBE-AA72-EC529982AAD6}" dt="2023-08-22T12:00:49.604" v="5092" actId="14100"/>
          <ac:cxnSpMkLst>
            <pc:docMk/>
            <pc:sldMk cId="1835216776" sldId="303"/>
            <ac:cxnSpMk id="3" creationId="{8193F9DC-73DB-67B8-3246-E379104BCD20}"/>
          </ac:cxnSpMkLst>
        </pc:cxnChg>
      </pc:sldChg>
      <pc:sldChg chg="modSp add mod ord">
        <pc:chgData name="Ben Salisbury" userId="336f7199-2138-4a24-bf5a-f69fd277b700" providerId="ADAL" clId="{98B32A4F-354B-4CBE-AA72-EC529982AAD6}" dt="2023-08-22T12:38:19.111" v="5665" actId="255"/>
        <pc:sldMkLst>
          <pc:docMk/>
          <pc:sldMk cId="1119550020" sldId="304"/>
        </pc:sldMkLst>
        <pc:spChg chg="mod">
          <ac:chgData name="Ben Salisbury" userId="336f7199-2138-4a24-bf5a-f69fd277b700" providerId="ADAL" clId="{98B32A4F-354B-4CBE-AA72-EC529982AAD6}" dt="2023-08-22T12:38:19.111" v="5665" actId="255"/>
          <ac:spMkLst>
            <pc:docMk/>
            <pc:sldMk cId="1119550020" sldId="304"/>
            <ac:spMk id="5" creationId="{CBDA2490-484A-419F-AB5A-4C7087B0D5F3}"/>
          </ac:spMkLst>
        </pc:spChg>
      </pc:sldChg>
      <pc:sldChg chg="modSp add mod">
        <pc:chgData name="Ben Salisbury" userId="336f7199-2138-4a24-bf5a-f69fd277b700" providerId="ADAL" clId="{98B32A4F-354B-4CBE-AA72-EC529982AAD6}" dt="2023-08-22T12:47:27.993" v="5959" actId="20577"/>
        <pc:sldMkLst>
          <pc:docMk/>
          <pc:sldMk cId="1203935695" sldId="305"/>
        </pc:sldMkLst>
        <pc:spChg chg="mod">
          <ac:chgData name="Ben Salisbury" userId="336f7199-2138-4a24-bf5a-f69fd277b700" providerId="ADAL" clId="{98B32A4F-354B-4CBE-AA72-EC529982AAD6}" dt="2023-08-22T12:47:27.993" v="5959" actId="20577"/>
          <ac:spMkLst>
            <pc:docMk/>
            <pc:sldMk cId="1203935695" sldId="305"/>
            <ac:spMk id="5" creationId="{CBDA2490-484A-419F-AB5A-4C7087B0D5F3}"/>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93F662C-ED3A-4708-BF1F-171B0B8675ED}" type="datetimeFigureOut">
              <a:rPr lang="en-GB" smtClean="0"/>
              <a:t>30/01/2024</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09DD4EB-2EE1-40E6-BE8F-88E491199292}" type="slidenum">
              <a:rPr lang="en-GB" smtClean="0"/>
              <a:t>‹#›</a:t>
            </a:fld>
            <a:endParaRPr lang="en-GB" dirty="0"/>
          </a:p>
        </p:txBody>
      </p:sp>
    </p:spTree>
    <p:extLst>
      <p:ext uri="{BB962C8B-B14F-4D97-AF65-F5344CB8AC3E}">
        <p14:creationId xmlns:p14="http://schemas.microsoft.com/office/powerpoint/2010/main" val="17044032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09DD4EB-2EE1-40E6-BE8F-88E491199292}" type="slidenum">
              <a:rPr lang="en-GB" smtClean="0"/>
              <a:t>1</a:t>
            </a:fld>
            <a:endParaRPr lang="en-GB" dirty="0"/>
          </a:p>
        </p:txBody>
      </p:sp>
    </p:spTree>
    <p:extLst>
      <p:ext uri="{BB962C8B-B14F-4D97-AF65-F5344CB8AC3E}">
        <p14:creationId xmlns:p14="http://schemas.microsoft.com/office/powerpoint/2010/main" val="42286172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09DD4EB-2EE1-40E6-BE8F-88E491199292}" type="slidenum">
              <a:rPr lang="en-GB" smtClean="0"/>
              <a:t>10</a:t>
            </a:fld>
            <a:endParaRPr lang="en-GB" dirty="0"/>
          </a:p>
        </p:txBody>
      </p:sp>
    </p:spTree>
    <p:extLst>
      <p:ext uri="{BB962C8B-B14F-4D97-AF65-F5344CB8AC3E}">
        <p14:creationId xmlns:p14="http://schemas.microsoft.com/office/powerpoint/2010/main" val="7257063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09DD4EB-2EE1-40E6-BE8F-88E491199292}" type="slidenum">
              <a:rPr lang="en-GB" smtClean="0"/>
              <a:t>2</a:t>
            </a:fld>
            <a:endParaRPr lang="en-GB" dirty="0"/>
          </a:p>
        </p:txBody>
      </p:sp>
    </p:spTree>
    <p:extLst>
      <p:ext uri="{BB962C8B-B14F-4D97-AF65-F5344CB8AC3E}">
        <p14:creationId xmlns:p14="http://schemas.microsoft.com/office/powerpoint/2010/main" val="33381539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09DD4EB-2EE1-40E6-BE8F-88E491199292}" type="slidenum">
              <a:rPr lang="en-GB" smtClean="0"/>
              <a:t>3</a:t>
            </a:fld>
            <a:endParaRPr lang="en-GB" dirty="0"/>
          </a:p>
        </p:txBody>
      </p:sp>
    </p:spTree>
    <p:extLst>
      <p:ext uri="{BB962C8B-B14F-4D97-AF65-F5344CB8AC3E}">
        <p14:creationId xmlns:p14="http://schemas.microsoft.com/office/powerpoint/2010/main" val="10108642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09DD4EB-2EE1-40E6-BE8F-88E491199292}" type="slidenum">
              <a:rPr lang="en-GB" smtClean="0"/>
              <a:t>4</a:t>
            </a:fld>
            <a:endParaRPr lang="en-GB" dirty="0"/>
          </a:p>
        </p:txBody>
      </p:sp>
    </p:spTree>
    <p:extLst>
      <p:ext uri="{BB962C8B-B14F-4D97-AF65-F5344CB8AC3E}">
        <p14:creationId xmlns:p14="http://schemas.microsoft.com/office/powerpoint/2010/main" val="35348574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09DD4EB-2EE1-40E6-BE8F-88E491199292}" type="slidenum">
              <a:rPr lang="en-GB" smtClean="0"/>
              <a:t>5</a:t>
            </a:fld>
            <a:endParaRPr lang="en-GB" dirty="0"/>
          </a:p>
        </p:txBody>
      </p:sp>
    </p:spTree>
    <p:extLst>
      <p:ext uri="{BB962C8B-B14F-4D97-AF65-F5344CB8AC3E}">
        <p14:creationId xmlns:p14="http://schemas.microsoft.com/office/powerpoint/2010/main" val="22081208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09DD4EB-2EE1-40E6-BE8F-88E491199292}" type="slidenum">
              <a:rPr lang="en-GB" smtClean="0"/>
              <a:t>6</a:t>
            </a:fld>
            <a:endParaRPr lang="en-GB" dirty="0"/>
          </a:p>
        </p:txBody>
      </p:sp>
    </p:spTree>
    <p:extLst>
      <p:ext uri="{BB962C8B-B14F-4D97-AF65-F5344CB8AC3E}">
        <p14:creationId xmlns:p14="http://schemas.microsoft.com/office/powerpoint/2010/main" val="42585624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09DD4EB-2EE1-40E6-BE8F-88E491199292}" type="slidenum">
              <a:rPr lang="en-GB" smtClean="0"/>
              <a:t>7</a:t>
            </a:fld>
            <a:endParaRPr lang="en-GB" dirty="0"/>
          </a:p>
        </p:txBody>
      </p:sp>
    </p:spTree>
    <p:extLst>
      <p:ext uri="{BB962C8B-B14F-4D97-AF65-F5344CB8AC3E}">
        <p14:creationId xmlns:p14="http://schemas.microsoft.com/office/powerpoint/2010/main" val="1604565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600" dirty="0"/>
          </a:p>
        </p:txBody>
      </p:sp>
      <p:sp>
        <p:nvSpPr>
          <p:cNvPr id="4" name="Slide Number Placeholder 3"/>
          <p:cNvSpPr>
            <a:spLocks noGrp="1"/>
          </p:cNvSpPr>
          <p:nvPr>
            <p:ph type="sldNum" sz="quarter" idx="5"/>
          </p:nvPr>
        </p:nvSpPr>
        <p:spPr/>
        <p:txBody>
          <a:bodyPr/>
          <a:lstStyle/>
          <a:p>
            <a:fld id="{D09DD4EB-2EE1-40E6-BE8F-88E491199292}" type="slidenum">
              <a:rPr lang="en-GB" smtClean="0"/>
              <a:t>8</a:t>
            </a:fld>
            <a:endParaRPr lang="en-GB" dirty="0"/>
          </a:p>
        </p:txBody>
      </p:sp>
    </p:spTree>
    <p:extLst>
      <p:ext uri="{BB962C8B-B14F-4D97-AF65-F5344CB8AC3E}">
        <p14:creationId xmlns:p14="http://schemas.microsoft.com/office/powerpoint/2010/main" val="2606452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09DD4EB-2EE1-40E6-BE8F-88E491199292}" type="slidenum">
              <a:rPr lang="en-GB" smtClean="0"/>
              <a:t>9</a:t>
            </a:fld>
            <a:endParaRPr lang="en-GB" dirty="0"/>
          </a:p>
        </p:txBody>
      </p:sp>
    </p:spTree>
    <p:extLst>
      <p:ext uri="{BB962C8B-B14F-4D97-AF65-F5344CB8AC3E}">
        <p14:creationId xmlns:p14="http://schemas.microsoft.com/office/powerpoint/2010/main" val="363512989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Rustic)">
    <p:bg>
      <p:bgPr>
        <a:solidFill>
          <a:srgbClr val="240A1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F42AF6-71B2-49AA-8B7C-6CB1095D3955}"/>
              </a:ext>
            </a:extLst>
          </p:cNvPr>
          <p:cNvSpPr>
            <a:spLocks noGrp="1"/>
          </p:cNvSpPr>
          <p:nvPr>
            <p:ph type="ctrTitle"/>
          </p:nvPr>
        </p:nvSpPr>
        <p:spPr>
          <a:xfrm>
            <a:off x="838200" y="1408113"/>
            <a:ext cx="6800850" cy="2387600"/>
          </a:xfrm>
        </p:spPr>
        <p:txBody>
          <a:bodyPr anchor="b"/>
          <a:lstStyle>
            <a:lvl1pPr algn="l">
              <a:defRPr sz="6000">
                <a:solidFill>
                  <a:schemeClr val="bg1"/>
                </a:solidFill>
                <a:latin typeface="Manrope ExtraBold" pitchFamily="2" charset="0"/>
              </a:defRPr>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53D76D6D-67EA-42A3-B7A1-B1A1FFAA3778}"/>
              </a:ext>
            </a:extLst>
          </p:cNvPr>
          <p:cNvSpPr>
            <a:spLocks noGrp="1"/>
          </p:cNvSpPr>
          <p:nvPr>
            <p:ph type="subTitle" idx="1"/>
          </p:nvPr>
        </p:nvSpPr>
        <p:spPr>
          <a:xfrm>
            <a:off x="838200" y="3887788"/>
            <a:ext cx="6800850" cy="1655762"/>
          </a:xfrm>
        </p:spPr>
        <p:txBody>
          <a:bodyPr/>
          <a:lstStyle>
            <a:lvl1pPr marL="0" indent="0" algn="l">
              <a:buNone/>
              <a:defRPr sz="2400">
                <a:solidFill>
                  <a:schemeClr val="bg1"/>
                </a:solidFill>
                <a:latin typeface="Manrope"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4" name="Date Placeholder 3">
            <a:extLst>
              <a:ext uri="{FF2B5EF4-FFF2-40B4-BE49-F238E27FC236}">
                <a16:creationId xmlns:a16="http://schemas.microsoft.com/office/drawing/2014/main" id="{59A62157-2479-49ED-B0D0-ADB115C9BB5E}"/>
              </a:ext>
            </a:extLst>
          </p:cNvPr>
          <p:cNvSpPr>
            <a:spLocks noGrp="1"/>
          </p:cNvSpPr>
          <p:nvPr>
            <p:ph type="dt" sz="half" idx="10"/>
          </p:nvPr>
        </p:nvSpPr>
        <p:spPr/>
        <p:txBody>
          <a:bodyPr/>
          <a:lstStyle>
            <a:lvl1pPr>
              <a:defRPr>
                <a:solidFill>
                  <a:schemeClr val="bg1"/>
                </a:solidFill>
                <a:latin typeface="Manrope" pitchFamily="2" charset="0"/>
              </a:defRPr>
            </a:lvl1pPr>
          </a:lstStyle>
          <a:p>
            <a:fld id="{D0805E03-2FE1-42CC-AE26-88FE7612633D}" type="datetimeFigureOut">
              <a:rPr lang="en-GB" smtClean="0"/>
              <a:pPr/>
              <a:t>30/01/2024</a:t>
            </a:fld>
            <a:endParaRPr lang="en-GB" dirty="0"/>
          </a:p>
        </p:txBody>
      </p:sp>
      <p:sp>
        <p:nvSpPr>
          <p:cNvPr id="5" name="Footer Placeholder 4">
            <a:extLst>
              <a:ext uri="{FF2B5EF4-FFF2-40B4-BE49-F238E27FC236}">
                <a16:creationId xmlns:a16="http://schemas.microsoft.com/office/drawing/2014/main" id="{EBC1380A-E12F-40D9-A8B8-1674701C5DB4}"/>
              </a:ext>
            </a:extLst>
          </p:cNvPr>
          <p:cNvSpPr>
            <a:spLocks noGrp="1"/>
          </p:cNvSpPr>
          <p:nvPr>
            <p:ph type="ftr" sz="quarter" idx="11"/>
          </p:nvPr>
        </p:nvSpPr>
        <p:spPr/>
        <p:txBody>
          <a:bodyPr/>
          <a:lstStyle>
            <a:lvl1pPr>
              <a:defRPr>
                <a:solidFill>
                  <a:schemeClr val="bg1"/>
                </a:solidFill>
                <a:latin typeface="Manrope" pitchFamily="2" charset="0"/>
              </a:defRPr>
            </a:lvl1pPr>
          </a:lstStyle>
          <a:p>
            <a:endParaRPr lang="en-GB" dirty="0"/>
          </a:p>
        </p:txBody>
      </p:sp>
      <p:sp>
        <p:nvSpPr>
          <p:cNvPr id="6" name="Slide Number Placeholder 5">
            <a:extLst>
              <a:ext uri="{FF2B5EF4-FFF2-40B4-BE49-F238E27FC236}">
                <a16:creationId xmlns:a16="http://schemas.microsoft.com/office/drawing/2014/main" id="{600BAFBB-3D6B-4F97-8417-EE4C02F88642}"/>
              </a:ext>
            </a:extLst>
          </p:cNvPr>
          <p:cNvSpPr>
            <a:spLocks noGrp="1"/>
          </p:cNvSpPr>
          <p:nvPr>
            <p:ph type="sldNum" sz="quarter" idx="12"/>
          </p:nvPr>
        </p:nvSpPr>
        <p:spPr/>
        <p:txBody>
          <a:bodyPr/>
          <a:lstStyle>
            <a:lvl1pPr>
              <a:defRPr>
                <a:solidFill>
                  <a:schemeClr val="bg1"/>
                </a:solidFill>
                <a:latin typeface="Manrope" pitchFamily="2" charset="0"/>
              </a:defRPr>
            </a:lvl1pPr>
          </a:lstStyle>
          <a:p>
            <a:fld id="{6D57CC30-5B76-4CAB-99EE-4AE9920A044A}" type="slidenum">
              <a:rPr lang="en-GB" smtClean="0"/>
              <a:pPr/>
              <a:t>‹#›</a:t>
            </a:fld>
            <a:endParaRPr lang="en-GB" dirty="0"/>
          </a:p>
        </p:txBody>
      </p:sp>
      <p:pic>
        <p:nvPicPr>
          <p:cNvPr id="8" name="Picture 7" descr="A picture containing text, clipart&#10;&#10;Description automatically generated">
            <a:extLst>
              <a:ext uri="{FF2B5EF4-FFF2-40B4-BE49-F238E27FC236}">
                <a16:creationId xmlns:a16="http://schemas.microsoft.com/office/drawing/2014/main" id="{9BEA4D28-B03C-449A-938C-48AAF0FDFCF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783061" y="488505"/>
            <a:ext cx="3570739" cy="541783"/>
          </a:xfrm>
          <a:prstGeom prst="rect">
            <a:avLst/>
          </a:prstGeom>
        </p:spPr>
      </p:pic>
      <p:sp>
        <p:nvSpPr>
          <p:cNvPr id="10" name="Picture Placeholder 9">
            <a:extLst>
              <a:ext uri="{FF2B5EF4-FFF2-40B4-BE49-F238E27FC236}">
                <a16:creationId xmlns:a16="http://schemas.microsoft.com/office/drawing/2014/main" id="{582D4FB9-8E4C-4AD1-9C70-773702EDF79D}"/>
              </a:ext>
            </a:extLst>
          </p:cNvPr>
          <p:cNvSpPr>
            <a:spLocks noGrp="1"/>
          </p:cNvSpPr>
          <p:nvPr>
            <p:ph type="pic" sz="quarter" idx="13"/>
          </p:nvPr>
        </p:nvSpPr>
        <p:spPr>
          <a:xfrm>
            <a:off x="8610600" y="1971675"/>
            <a:ext cx="2743200" cy="3952875"/>
          </a:xfrm>
        </p:spPr>
        <p:txBody>
          <a:bodyPr/>
          <a:lstStyle>
            <a:lvl1pPr>
              <a:defRPr>
                <a:solidFill>
                  <a:schemeClr val="bg1"/>
                </a:solidFill>
              </a:defRPr>
            </a:lvl1pPr>
          </a:lstStyle>
          <a:p>
            <a:endParaRPr lang="en-GB" dirty="0"/>
          </a:p>
        </p:txBody>
      </p:sp>
    </p:spTree>
    <p:extLst>
      <p:ext uri="{BB962C8B-B14F-4D97-AF65-F5344CB8AC3E}">
        <p14:creationId xmlns:p14="http://schemas.microsoft.com/office/powerpoint/2010/main" val="5064825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Torch)">
    <p:bg>
      <p:bgPr>
        <a:solidFill>
          <a:srgbClr val="FF004A"/>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60C652-AC4B-4A17-821F-8B738418F9D1}"/>
              </a:ext>
            </a:extLst>
          </p:cNvPr>
          <p:cNvSpPr>
            <a:spLocks noGrp="1"/>
          </p:cNvSpPr>
          <p:nvPr>
            <p:ph type="title"/>
          </p:nvPr>
        </p:nvSpPr>
        <p:spPr/>
        <p:txBody>
          <a:bodyPr/>
          <a:lstStyle>
            <a:lvl1pPr>
              <a:defRPr>
                <a:solidFill>
                  <a:schemeClr val="bg1"/>
                </a:solidFill>
                <a:latin typeface="Manrope ExtraBold" pitchFamily="2" charset="0"/>
              </a:defRPr>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9D2522EF-63AD-4C88-8116-423FFBBA9334}"/>
              </a:ext>
            </a:extLst>
          </p:cNvPr>
          <p:cNvSpPr>
            <a:spLocks noGrp="1"/>
          </p:cNvSpPr>
          <p:nvPr>
            <p:ph sz="half" idx="1"/>
          </p:nvPr>
        </p:nvSpPr>
        <p:spPr>
          <a:xfrm>
            <a:off x="838200" y="1825625"/>
            <a:ext cx="5181600" cy="4351338"/>
          </a:xfrm>
        </p:spPr>
        <p:txBody>
          <a:bodyPr/>
          <a:lstStyle>
            <a:lvl1pPr>
              <a:defRPr>
                <a:solidFill>
                  <a:schemeClr val="bg1"/>
                </a:solidFill>
                <a:latin typeface="Manrope" pitchFamily="2" charset="0"/>
              </a:defRPr>
            </a:lvl1pPr>
            <a:lvl2pPr>
              <a:defRPr>
                <a:solidFill>
                  <a:schemeClr val="bg1"/>
                </a:solidFill>
                <a:latin typeface="Manrope" pitchFamily="2" charset="0"/>
              </a:defRPr>
            </a:lvl2pPr>
            <a:lvl3pPr>
              <a:defRPr>
                <a:solidFill>
                  <a:schemeClr val="bg1"/>
                </a:solidFill>
                <a:latin typeface="Manrope" pitchFamily="2" charset="0"/>
              </a:defRPr>
            </a:lvl3pPr>
            <a:lvl4pPr>
              <a:defRPr>
                <a:solidFill>
                  <a:schemeClr val="bg1"/>
                </a:solidFill>
                <a:latin typeface="Manrope" pitchFamily="2" charset="0"/>
              </a:defRPr>
            </a:lvl4pPr>
            <a:lvl5pPr>
              <a:defRPr>
                <a:solidFill>
                  <a:schemeClr val="bg1"/>
                </a:solidFill>
                <a:latin typeface="Manrope"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4526DCE9-0B9E-4BAF-B4AE-FF21539AFD82}"/>
              </a:ext>
            </a:extLst>
          </p:cNvPr>
          <p:cNvSpPr>
            <a:spLocks noGrp="1"/>
          </p:cNvSpPr>
          <p:nvPr>
            <p:ph sz="half" idx="2"/>
          </p:nvPr>
        </p:nvSpPr>
        <p:spPr>
          <a:xfrm>
            <a:off x="6172200" y="1825625"/>
            <a:ext cx="5181600" cy="4351338"/>
          </a:xfrm>
        </p:spPr>
        <p:txBody>
          <a:bodyPr/>
          <a:lstStyle>
            <a:lvl1pPr>
              <a:defRPr>
                <a:solidFill>
                  <a:schemeClr val="bg1"/>
                </a:solidFill>
                <a:latin typeface="Manrope" pitchFamily="2" charset="0"/>
              </a:defRPr>
            </a:lvl1pPr>
            <a:lvl2pPr>
              <a:defRPr>
                <a:solidFill>
                  <a:schemeClr val="bg1"/>
                </a:solidFill>
                <a:latin typeface="Manrope" pitchFamily="2" charset="0"/>
              </a:defRPr>
            </a:lvl2pPr>
            <a:lvl3pPr>
              <a:defRPr>
                <a:solidFill>
                  <a:schemeClr val="bg1"/>
                </a:solidFill>
                <a:latin typeface="Manrope" pitchFamily="2" charset="0"/>
              </a:defRPr>
            </a:lvl3pPr>
            <a:lvl4pPr>
              <a:defRPr>
                <a:solidFill>
                  <a:schemeClr val="bg1"/>
                </a:solidFill>
                <a:latin typeface="Manrope" pitchFamily="2" charset="0"/>
              </a:defRPr>
            </a:lvl4pPr>
            <a:lvl5pPr>
              <a:defRPr>
                <a:solidFill>
                  <a:schemeClr val="bg1"/>
                </a:solidFill>
                <a:latin typeface="Manrope"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a:extLst>
              <a:ext uri="{FF2B5EF4-FFF2-40B4-BE49-F238E27FC236}">
                <a16:creationId xmlns:a16="http://schemas.microsoft.com/office/drawing/2014/main" id="{91E31635-0434-4D62-80DC-A7A911DC51C0}"/>
              </a:ext>
            </a:extLst>
          </p:cNvPr>
          <p:cNvSpPr>
            <a:spLocks noGrp="1"/>
          </p:cNvSpPr>
          <p:nvPr>
            <p:ph type="dt" sz="half" idx="10"/>
          </p:nvPr>
        </p:nvSpPr>
        <p:spPr/>
        <p:txBody>
          <a:bodyPr/>
          <a:lstStyle>
            <a:lvl1pPr>
              <a:defRPr>
                <a:solidFill>
                  <a:schemeClr val="bg1"/>
                </a:solidFill>
                <a:latin typeface="Manrope" pitchFamily="2" charset="0"/>
              </a:defRPr>
            </a:lvl1pPr>
          </a:lstStyle>
          <a:p>
            <a:fld id="{D0805E03-2FE1-42CC-AE26-88FE7612633D}" type="datetimeFigureOut">
              <a:rPr lang="en-GB" smtClean="0"/>
              <a:pPr/>
              <a:t>30/01/2024</a:t>
            </a:fld>
            <a:endParaRPr lang="en-GB" dirty="0"/>
          </a:p>
        </p:txBody>
      </p:sp>
      <p:sp>
        <p:nvSpPr>
          <p:cNvPr id="6" name="Footer Placeholder 5">
            <a:extLst>
              <a:ext uri="{FF2B5EF4-FFF2-40B4-BE49-F238E27FC236}">
                <a16:creationId xmlns:a16="http://schemas.microsoft.com/office/drawing/2014/main" id="{8141A931-8081-4AF6-89F7-8C804F4A4CF0}"/>
              </a:ext>
            </a:extLst>
          </p:cNvPr>
          <p:cNvSpPr>
            <a:spLocks noGrp="1"/>
          </p:cNvSpPr>
          <p:nvPr>
            <p:ph type="ftr" sz="quarter" idx="11"/>
          </p:nvPr>
        </p:nvSpPr>
        <p:spPr/>
        <p:txBody>
          <a:bodyPr/>
          <a:lstStyle>
            <a:lvl1pPr>
              <a:defRPr>
                <a:solidFill>
                  <a:schemeClr val="bg1"/>
                </a:solidFill>
                <a:latin typeface="Manrope" pitchFamily="2" charset="0"/>
              </a:defRPr>
            </a:lvl1pPr>
          </a:lstStyle>
          <a:p>
            <a:endParaRPr lang="en-GB" dirty="0"/>
          </a:p>
        </p:txBody>
      </p:sp>
      <p:sp>
        <p:nvSpPr>
          <p:cNvPr id="7" name="Slide Number Placeholder 6">
            <a:extLst>
              <a:ext uri="{FF2B5EF4-FFF2-40B4-BE49-F238E27FC236}">
                <a16:creationId xmlns:a16="http://schemas.microsoft.com/office/drawing/2014/main" id="{C57E487A-FA0D-46E4-A409-D1CA6A0463E3}"/>
              </a:ext>
            </a:extLst>
          </p:cNvPr>
          <p:cNvSpPr>
            <a:spLocks noGrp="1"/>
          </p:cNvSpPr>
          <p:nvPr>
            <p:ph type="sldNum" sz="quarter" idx="12"/>
          </p:nvPr>
        </p:nvSpPr>
        <p:spPr/>
        <p:txBody>
          <a:bodyPr/>
          <a:lstStyle>
            <a:lvl1pPr>
              <a:defRPr>
                <a:solidFill>
                  <a:schemeClr val="bg1"/>
                </a:solidFill>
                <a:latin typeface="Manrope" pitchFamily="2" charset="0"/>
              </a:defRPr>
            </a:lvl1pPr>
          </a:lstStyle>
          <a:p>
            <a:fld id="{6D57CC30-5B76-4CAB-99EE-4AE9920A044A}" type="slidenum">
              <a:rPr lang="en-GB" smtClean="0"/>
              <a:pPr/>
              <a:t>‹#›</a:t>
            </a:fld>
            <a:endParaRPr lang="en-GB" dirty="0"/>
          </a:p>
        </p:txBody>
      </p:sp>
      <p:pic>
        <p:nvPicPr>
          <p:cNvPr id="9" name="Picture 8" descr="Shape&#10;&#10;Description automatically generated with medium confidence">
            <a:extLst>
              <a:ext uri="{FF2B5EF4-FFF2-40B4-BE49-F238E27FC236}">
                <a16:creationId xmlns:a16="http://schemas.microsoft.com/office/drawing/2014/main" id="{B1214DCC-1F00-46B4-BB18-8555AF74454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74406" b="492"/>
          <a:stretch/>
        </p:blipFill>
        <p:spPr>
          <a:xfrm>
            <a:off x="10490701" y="365125"/>
            <a:ext cx="913899" cy="539115"/>
          </a:xfrm>
          <a:prstGeom prst="rect">
            <a:avLst/>
          </a:prstGeom>
        </p:spPr>
      </p:pic>
    </p:spTree>
    <p:extLst>
      <p:ext uri="{BB962C8B-B14F-4D97-AF65-F5344CB8AC3E}">
        <p14:creationId xmlns:p14="http://schemas.microsoft.com/office/powerpoint/2010/main" val="31021691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454136-6314-4AF2-A7E2-B8E34E9C80C1}"/>
              </a:ext>
            </a:extLst>
          </p:cNvPr>
          <p:cNvSpPr>
            <a:spLocks noGrp="1"/>
          </p:cNvSpPr>
          <p:nvPr>
            <p:ph type="title"/>
          </p:nvPr>
        </p:nvSpPr>
        <p:spPr>
          <a:xfrm>
            <a:off x="839788" y="365125"/>
            <a:ext cx="10515600" cy="1325563"/>
          </a:xfrm>
        </p:spPr>
        <p:txBody>
          <a:bodyPr/>
          <a:lstStyle>
            <a:lvl1pPr>
              <a:defRPr>
                <a:latin typeface="Manrope ExtraBold" pitchFamily="2" charset="0"/>
              </a:defRPr>
            </a:lvl1p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2FABFED5-A864-4A7D-86C3-A2E0D246D61F}"/>
              </a:ext>
            </a:extLst>
          </p:cNvPr>
          <p:cNvSpPr>
            <a:spLocks noGrp="1"/>
          </p:cNvSpPr>
          <p:nvPr>
            <p:ph type="body" idx="1"/>
          </p:nvPr>
        </p:nvSpPr>
        <p:spPr>
          <a:xfrm>
            <a:off x="839788" y="1681163"/>
            <a:ext cx="5157787" cy="823912"/>
          </a:xfrm>
        </p:spPr>
        <p:txBody>
          <a:bodyPr anchor="b"/>
          <a:lstStyle>
            <a:lvl1pPr marL="0" indent="0">
              <a:buNone/>
              <a:defRPr sz="2400" b="1">
                <a:latin typeface="Manrope ExtraBold"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24DAC739-6D81-4C27-9AD6-3C374D3B5EAD}"/>
              </a:ext>
            </a:extLst>
          </p:cNvPr>
          <p:cNvSpPr>
            <a:spLocks noGrp="1"/>
          </p:cNvSpPr>
          <p:nvPr>
            <p:ph sz="half" idx="2"/>
          </p:nvPr>
        </p:nvSpPr>
        <p:spPr>
          <a:xfrm>
            <a:off x="839788" y="2505075"/>
            <a:ext cx="5157787" cy="3684588"/>
          </a:xfrm>
        </p:spPr>
        <p:txBody>
          <a:bodyPr/>
          <a:lstStyle>
            <a:lvl1pPr>
              <a:defRPr>
                <a:latin typeface="Manrope" pitchFamily="2" charset="0"/>
              </a:defRPr>
            </a:lvl1pPr>
            <a:lvl2pPr>
              <a:defRPr>
                <a:latin typeface="Manrope" pitchFamily="2" charset="0"/>
              </a:defRPr>
            </a:lvl2pPr>
            <a:lvl3pPr>
              <a:defRPr>
                <a:latin typeface="Manrope" pitchFamily="2" charset="0"/>
              </a:defRPr>
            </a:lvl3pPr>
            <a:lvl4pPr>
              <a:defRPr>
                <a:latin typeface="Manrope" pitchFamily="2" charset="0"/>
              </a:defRPr>
            </a:lvl4pPr>
            <a:lvl5pPr>
              <a:defRPr>
                <a:latin typeface="Manrope"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a:extLst>
              <a:ext uri="{FF2B5EF4-FFF2-40B4-BE49-F238E27FC236}">
                <a16:creationId xmlns:a16="http://schemas.microsoft.com/office/drawing/2014/main" id="{1EB341E2-6A5C-49C3-AC00-9211DAF2DD35}"/>
              </a:ext>
            </a:extLst>
          </p:cNvPr>
          <p:cNvSpPr>
            <a:spLocks noGrp="1"/>
          </p:cNvSpPr>
          <p:nvPr>
            <p:ph type="body" sz="quarter" idx="3"/>
          </p:nvPr>
        </p:nvSpPr>
        <p:spPr>
          <a:xfrm>
            <a:off x="6172200" y="1681163"/>
            <a:ext cx="5183188" cy="823912"/>
          </a:xfrm>
        </p:spPr>
        <p:txBody>
          <a:bodyPr anchor="b"/>
          <a:lstStyle>
            <a:lvl1pPr marL="0" indent="0">
              <a:buNone/>
              <a:defRPr sz="2400" b="1">
                <a:latin typeface="Manrope ExtraBold"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4F7C253F-4D1F-4CEA-9B1D-C8FE6CECE240}"/>
              </a:ext>
            </a:extLst>
          </p:cNvPr>
          <p:cNvSpPr>
            <a:spLocks noGrp="1"/>
          </p:cNvSpPr>
          <p:nvPr>
            <p:ph sz="quarter" idx="4"/>
          </p:nvPr>
        </p:nvSpPr>
        <p:spPr>
          <a:xfrm>
            <a:off x="6172200" y="2505075"/>
            <a:ext cx="5183188" cy="3684588"/>
          </a:xfrm>
        </p:spPr>
        <p:txBody>
          <a:bodyPr/>
          <a:lstStyle>
            <a:lvl1pPr>
              <a:defRPr>
                <a:latin typeface="Manrope" pitchFamily="2" charset="0"/>
              </a:defRPr>
            </a:lvl1pPr>
            <a:lvl2pPr>
              <a:defRPr>
                <a:latin typeface="Manrope" pitchFamily="2" charset="0"/>
              </a:defRPr>
            </a:lvl2pPr>
            <a:lvl3pPr>
              <a:defRPr>
                <a:latin typeface="Manrope" pitchFamily="2" charset="0"/>
              </a:defRPr>
            </a:lvl3pPr>
            <a:lvl4pPr>
              <a:defRPr>
                <a:latin typeface="Manrope" pitchFamily="2" charset="0"/>
              </a:defRPr>
            </a:lvl4pPr>
            <a:lvl5pPr>
              <a:defRPr>
                <a:latin typeface="Manrope"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Date Placeholder 6">
            <a:extLst>
              <a:ext uri="{FF2B5EF4-FFF2-40B4-BE49-F238E27FC236}">
                <a16:creationId xmlns:a16="http://schemas.microsoft.com/office/drawing/2014/main" id="{8320FCCB-B9E4-46B8-9098-3F452B22F5A6}"/>
              </a:ext>
            </a:extLst>
          </p:cNvPr>
          <p:cNvSpPr>
            <a:spLocks noGrp="1"/>
          </p:cNvSpPr>
          <p:nvPr>
            <p:ph type="dt" sz="half" idx="10"/>
          </p:nvPr>
        </p:nvSpPr>
        <p:spPr/>
        <p:txBody>
          <a:bodyPr/>
          <a:lstStyle>
            <a:lvl1pPr>
              <a:defRPr>
                <a:latin typeface="Manrope" pitchFamily="2" charset="0"/>
              </a:defRPr>
            </a:lvl1pPr>
          </a:lstStyle>
          <a:p>
            <a:fld id="{D0805E03-2FE1-42CC-AE26-88FE7612633D}" type="datetimeFigureOut">
              <a:rPr lang="en-GB" smtClean="0"/>
              <a:pPr/>
              <a:t>30/01/2024</a:t>
            </a:fld>
            <a:endParaRPr lang="en-GB" dirty="0"/>
          </a:p>
        </p:txBody>
      </p:sp>
      <p:sp>
        <p:nvSpPr>
          <p:cNvPr id="8" name="Footer Placeholder 7">
            <a:extLst>
              <a:ext uri="{FF2B5EF4-FFF2-40B4-BE49-F238E27FC236}">
                <a16:creationId xmlns:a16="http://schemas.microsoft.com/office/drawing/2014/main" id="{14146DE5-5876-456B-92BE-993F4B7DD7E1}"/>
              </a:ext>
            </a:extLst>
          </p:cNvPr>
          <p:cNvSpPr>
            <a:spLocks noGrp="1"/>
          </p:cNvSpPr>
          <p:nvPr>
            <p:ph type="ftr" sz="quarter" idx="11"/>
          </p:nvPr>
        </p:nvSpPr>
        <p:spPr/>
        <p:txBody>
          <a:bodyPr/>
          <a:lstStyle>
            <a:lvl1pPr>
              <a:defRPr>
                <a:latin typeface="Manrope" pitchFamily="2" charset="0"/>
              </a:defRPr>
            </a:lvl1pPr>
          </a:lstStyle>
          <a:p>
            <a:endParaRPr lang="en-GB" dirty="0"/>
          </a:p>
        </p:txBody>
      </p:sp>
      <p:sp>
        <p:nvSpPr>
          <p:cNvPr id="9" name="Slide Number Placeholder 8">
            <a:extLst>
              <a:ext uri="{FF2B5EF4-FFF2-40B4-BE49-F238E27FC236}">
                <a16:creationId xmlns:a16="http://schemas.microsoft.com/office/drawing/2014/main" id="{C17C01BD-BE9B-4A83-9336-F35AE854BC6F}"/>
              </a:ext>
            </a:extLst>
          </p:cNvPr>
          <p:cNvSpPr>
            <a:spLocks noGrp="1"/>
          </p:cNvSpPr>
          <p:nvPr>
            <p:ph type="sldNum" sz="quarter" idx="12"/>
          </p:nvPr>
        </p:nvSpPr>
        <p:spPr/>
        <p:txBody>
          <a:bodyPr/>
          <a:lstStyle>
            <a:lvl1pPr>
              <a:defRPr>
                <a:latin typeface="Manrope" pitchFamily="2" charset="0"/>
              </a:defRPr>
            </a:lvl1pPr>
          </a:lstStyle>
          <a:p>
            <a:fld id="{6D57CC30-5B76-4CAB-99EE-4AE9920A044A}" type="slidenum">
              <a:rPr lang="en-GB" smtClean="0"/>
              <a:pPr/>
              <a:t>‹#›</a:t>
            </a:fld>
            <a:endParaRPr lang="en-GB" dirty="0"/>
          </a:p>
        </p:txBody>
      </p:sp>
      <p:pic>
        <p:nvPicPr>
          <p:cNvPr id="10" name="Picture 9" descr="Shape&#10;&#10;Description automatically generated with medium confidence">
            <a:extLst>
              <a:ext uri="{FF2B5EF4-FFF2-40B4-BE49-F238E27FC236}">
                <a16:creationId xmlns:a16="http://schemas.microsoft.com/office/drawing/2014/main" id="{10E5B4CA-B664-4F3D-B247-E6F74E3C511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75608"/>
          <a:stretch/>
        </p:blipFill>
        <p:spPr>
          <a:xfrm>
            <a:off x="10482830" y="365125"/>
            <a:ext cx="870970" cy="541783"/>
          </a:xfrm>
          <a:prstGeom prst="rect">
            <a:avLst/>
          </a:prstGeom>
        </p:spPr>
      </p:pic>
    </p:spTree>
    <p:extLst>
      <p:ext uri="{BB962C8B-B14F-4D97-AF65-F5344CB8AC3E}">
        <p14:creationId xmlns:p14="http://schemas.microsoft.com/office/powerpoint/2010/main" val="39038590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Rustic)">
    <p:bg>
      <p:bgPr>
        <a:solidFill>
          <a:srgbClr val="240A1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454136-6314-4AF2-A7E2-B8E34E9C80C1}"/>
              </a:ext>
            </a:extLst>
          </p:cNvPr>
          <p:cNvSpPr>
            <a:spLocks noGrp="1"/>
          </p:cNvSpPr>
          <p:nvPr>
            <p:ph type="title"/>
          </p:nvPr>
        </p:nvSpPr>
        <p:spPr>
          <a:xfrm>
            <a:off x="839788" y="365125"/>
            <a:ext cx="10515600" cy="1325563"/>
          </a:xfrm>
        </p:spPr>
        <p:txBody>
          <a:bodyPr/>
          <a:lstStyle>
            <a:lvl1pPr>
              <a:defRPr>
                <a:solidFill>
                  <a:schemeClr val="bg1"/>
                </a:solidFill>
                <a:latin typeface="Manrope ExtraBold" pitchFamily="2" charset="0"/>
              </a:defRPr>
            </a:lvl1p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2FABFED5-A864-4A7D-86C3-A2E0D246D61F}"/>
              </a:ext>
            </a:extLst>
          </p:cNvPr>
          <p:cNvSpPr>
            <a:spLocks noGrp="1"/>
          </p:cNvSpPr>
          <p:nvPr>
            <p:ph type="body" idx="1"/>
          </p:nvPr>
        </p:nvSpPr>
        <p:spPr>
          <a:xfrm>
            <a:off x="839788" y="1681163"/>
            <a:ext cx="5157787" cy="823912"/>
          </a:xfrm>
        </p:spPr>
        <p:txBody>
          <a:bodyPr anchor="b"/>
          <a:lstStyle>
            <a:lvl1pPr marL="0" indent="0">
              <a:buNone/>
              <a:defRPr sz="2400" b="1">
                <a:solidFill>
                  <a:schemeClr val="bg1"/>
                </a:solidFill>
                <a:latin typeface="Manrope ExtraBold"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24DAC739-6D81-4C27-9AD6-3C374D3B5EAD}"/>
              </a:ext>
            </a:extLst>
          </p:cNvPr>
          <p:cNvSpPr>
            <a:spLocks noGrp="1"/>
          </p:cNvSpPr>
          <p:nvPr>
            <p:ph sz="half" idx="2"/>
          </p:nvPr>
        </p:nvSpPr>
        <p:spPr>
          <a:xfrm>
            <a:off x="839788" y="2505075"/>
            <a:ext cx="5157787" cy="3684588"/>
          </a:xfrm>
        </p:spPr>
        <p:txBody>
          <a:bodyPr/>
          <a:lstStyle>
            <a:lvl1pPr>
              <a:defRPr>
                <a:solidFill>
                  <a:schemeClr val="bg1"/>
                </a:solidFill>
                <a:latin typeface="Manrope" pitchFamily="2" charset="0"/>
              </a:defRPr>
            </a:lvl1pPr>
            <a:lvl2pPr>
              <a:defRPr>
                <a:solidFill>
                  <a:schemeClr val="bg1"/>
                </a:solidFill>
                <a:latin typeface="Manrope" pitchFamily="2" charset="0"/>
              </a:defRPr>
            </a:lvl2pPr>
            <a:lvl3pPr>
              <a:defRPr>
                <a:solidFill>
                  <a:schemeClr val="bg1"/>
                </a:solidFill>
                <a:latin typeface="Manrope" pitchFamily="2" charset="0"/>
              </a:defRPr>
            </a:lvl3pPr>
            <a:lvl4pPr>
              <a:defRPr>
                <a:solidFill>
                  <a:schemeClr val="bg1"/>
                </a:solidFill>
                <a:latin typeface="Manrope" pitchFamily="2" charset="0"/>
              </a:defRPr>
            </a:lvl4pPr>
            <a:lvl5pPr>
              <a:defRPr>
                <a:solidFill>
                  <a:schemeClr val="bg1"/>
                </a:solidFill>
                <a:latin typeface="Manrope"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a:extLst>
              <a:ext uri="{FF2B5EF4-FFF2-40B4-BE49-F238E27FC236}">
                <a16:creationId xmlns:a16="http://schemas.microsoft.com/office/drawing/2014/main" id="{1EB341E2-6A5C-49C3-AC00-9211DAF2DD35}"/>
              </a:ext>
            </a:extLst>
          </p:cNvPr>
          <p:cNvSpPr>
            <a:spLocks noGrp="1"/>
          </p:cNvSpPr>
          <p:nvPr>
            <p:ph type="body" sz="quarter" idx="3"/>
          </p:nvPr>
        </p:nvSpPr>
        <p:spPr>
          <a:xfrm>
            <a:off x="6172200" y="1681163"/>
            <a:ext cx="5183188" cy="823912"/>
          </a:xfrm>
        </p:spPr>
        <p:txBody>
          <a:bodyPr anchor="b"/>
          <a:lstStyle>
            <a:lvl1pPr marL="0" indent="0">
              <a:buNone/>
              <a:defRPr sz="2400" b="1">
                <a:solidFill>
                  <a:schemeClr val="bg1"/>
                </a:solidFill>
                <a:latin typeface="Manrope ExtraBold"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4F7C253F-4D1F-4CEA-9B1D-C8FE6CECE240}"/>
              </a:ext>
            </a:extLst>
          </p:cNvPr>
          <p:cNvSpPr>
            <a:spLocks noGrp="1"/>
          </p:cNvSpPr>
          <p:nvPr>
            <p:ph sz="quarter" idx="4"/>
          </p:nvPr>
        </p:nvSpPr>
        <p:spPr>
          <a:xfrm>
            <a:off x="6172200" y="2505075"/>
            <a:ext cx="5183188" cy="3684588"/>
          </a:xfrm>
        </p:spPr>
        <p:txBody>
          <a:bodyPr/>
          <a:lstStyle>
            <a:lvl1pPr>
              <a:defRPr>
                <a:solidFill>
                  <a:schemeClr val="bg1"/>
                </a:solidFill>
                <a:latin typeface="Manrope" pitchFamily="2" charset="0"/>
              </a:defRPr>
            </a:lvl1pPr>
            <a:lvl2pPr>
              <a:defRPr>
                <a:solidFill>
                  <a:schemeClr val="bg1"/>
                </a:solidFill>
                <a:latin typeface="Manrope" pitchFamily="2" charset="0"/>
              </a:defRPr>
            </a:lvl2pPr>
            <a:lvl3pPr>
              <a:defRPr>
                <a:solidFill>
                  <a:schemeClr val="bg1"/>
                </a:solidFill>
                <a:latin typeface="Manrope" pitchFamily="2" charset="0"/>
              </a:defRPr>
            </a:lvl3pPr>
            <a:lvl4pPr>
              <a:defRPr>
                <a:solidFill>
                  <a:schemeClr val="bg1"/>
                </a:solidFill>
                <a:latin typeface="Manrope" pitchFamily="2" charset="0"/>
              </a:defRPr>
            </a:lvl4pPr>
            <a:lvl5pPr>
              <a:defRPr>
                <a:solidFill>
                  <a:schemeClr val="bg1"/>
                </a:solidFill>
                <a:latin typeface="Manrope"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Date Placeholder 6">
            <a:extLst>
              <a:ext uri="{FF2B5EF4-FFF2-40B4-BE49-F238E27FC236}">
                <a16:creationId xmlns:a16="http://schemas.microsoft.com/office/drawing/2014/main" id="{8320FCCB-B9E4-46B8-9098-3F452B22F5A6}"/>
              </a:ext>
            </a:extLst>
          </p:cNvPr>
          <p:cNvSpPr>
            <a:spLocks noGrp="1"/>
          </p:cNvSpPr>
          <p:nvPr>
            <p:ph type="dt" sz="half" idx="10"/>
          </p:nvPr>
        </p:nvSpPr>
        <p:spPr/>
        <p:txBody>
          <a:bodyPr/>
          <a:lstStyle>
            <a:lvl1pPr>
              <a:defRPr>
                <a:solidFill>
                  <a:schemeClr val="bg1"/>
                </a:solidFill>
                <a:latin typeface="Manrope" pitchFamily="2" charset="0"/>
              </a:defRPr>
            </a:lvl1pPr>
          </a:lstStyle>
          <a:p>
            <a:fld id="{D0805E03-2FE1-42CC-AE26-88FE7612633D}" type="datetimeFigureOut">
              <a:rPr lang="en-GB" smtClean="0"/>
              <a:pPr/>
              <a:t>30/01/2024</a:t>
            </a:fld>
            <a:endParaRPr lang="en-GB" dirty="0"/>
          </a:p>
        </p:txBody>
      </p:sp>
      <p:sp>
        <p:nvSpPr>
          <p:cNvPr id="8" name="Footer Placeholder 7">
            <a:extLst>
              <a:ext uri="{FF2B5EF4-FFF2-40B4-BE49-F238E27FC236}">
                <a16:creationId xmlns:a16="http://schemas.microsoft.com/office/drawing/2014/main" id="{14146DE5-5876-456B-92BE-993F4B7DD7E1}"/>
              </a:ext>
            </a:extLst>
          </p:cNvPr>
          <p:cNvSpPr>
            <a:spLocks noGrp="1"/>
          </p:cNvSpPr>
          <p:nvPr>
            <p:ph type="ftr" sz="quarter" idx="11"/>
          </p:nvPr>
        </p:nvSpPr>
        <p:spPr/>
        <p:txBody>
          <a:bodyPr/>
          <a:lstStyle>
            <a:lvl1pPr>
              <a:defRPr>
                <a:solidFill>
                  <a:schemeClr val="bg1"/>
                </a:solidFill>
                <a:latin typeface="Manrope" pitchFamily="2" charset="0"/>
              </a:defRPr>
            </a:lvl1pPr>
          </a:lstStyle>
          <a:p>
            <a:endParaRPr lang="en-GB" dirty="0"/>
          </a:p>
        </p:txBody>
      </p:sp>
      <p:sp>
        <p:nvSpPr>
          <p:cNvPr id="9" name="Slide Number Placeholder 8">
            <a:extLst>
              <a:ext uri="{FF2B5EF4-FFF2-40B4-BE49-F238E27FC236}">
                <a16:creationId xmlns:a16="http://schemas.microsoft.com/office/drawing/2014/main" id="{C17C01BD-BE9B-4A83-9336-F35AE854BC6F}"/>
              </a:ext>
            </a:extLst>
          </p:cNvPr>
          <p:cNvSpPr>
            <a:spLocks noGrp="1"/>
          </p:cNvSpPr>
          <p:nvPr>
            <p:ph type="sldNum" sz="quarter" idx="12"/>
          </p:nvPr>
        </p:nvSpPr>
        <p:spPr/>
        <p:txBody>
          <a:bodyPr/>
          <a:lstStyle>
            <a:lvl1pPr>
              <a:defRPr>
                <a:solidFill>
                  <a:schemeClr val="bg1"/>
                </a:solidFill>
                <a:latin typeface="Manrope" pitchFamily="2" charset="0"/>
              </a:defRPr>
            </a:lvl1pPr>
          </a:lstStyle>
          <a:p>
            <a:fld id="{6D57CC30-5B76-4CAB-99EE-4AE9920A044A}" type="slidenum">
              <a:rPr lang="en-GB" smtClean="0"/>
              <a:pPr/>
              <a:t>‹#›</a:t>
            </a:fld>
            <a:endParaRPr lang="en-GB" dirty="0"/>
          </a:p>
        </p:txBody>
      </p:sp>
      <p:pic>
        <p:nvPicPr>
          <p:cNvPr id="10" name="Picture 9" descr="Shape&#10;&#10;Description automatically generated with medium confidence">
            <a:extLst>
              <a:ext uri="{FF2B5EF4-FFF2-40B4-BE49-F238E27FC236}">
                <a16:creationId xmlns:a16="http://schemas.microsoft.com/office/drawing/2014/main" id="{10E5B4CA-B664-4F3D-B247-E6F74E3C511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75608"/>
          <a:stretch/>
        </p:blipFill>
        <p:spPr>
          <a:xfrm>
            <a:off x="10482830" y="365125"/>
            <a:ext cx="870970" cy="541783"/>
          </a:xfrm>
          <a:prstGeom prst="rect">
            <a:avLst/>
          </a:prstGeom>
        </p:spPr>
      </p:pic>
    </p:spTree>
    <p:extLst>
      <p:ext uri="{BB962C8B-B14F-4D97-AF65-F5344CB8AC3E}">
        <p14:creationId xmlns:p14="http://schemas.microsoft.com/office/powerpoint/2010/main" val="14121644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Torch)">
    <p:bg>
      <p:bgPr>
        <a:solidFill>
          <a:srgbClr val="FF004A"/>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454136-6314-4AF2-A7E2-B8E34E9C80C1}"/>
              </a:ext>
            </a:extLst>
          </p:cNvPr>
          <p:cNvSpPr>
            <a:spLocks noGrp="1"/>
          </p:cNvSpPr>
          <p:nvPr>
            <p:ph type="title"/>
          </p:nvPr>
        </p:nvSpPr>
        <p:spPr>
          <a:xfrm>
            <a:off x="839788" y="365125"/>
            <a:ext cx="10515600" cy="1325563"/>
          </a:xfrm>
        </p:spPr>
        <p:txBody>
          <a:bodyPr/>
          <a:lstStyle>
            <a:lvl1pPr>
              <a:defRPr>
                <a:solidFill>
                  <a:schemeClr val="bg1"/>
                </a:solidFill>
                <a:latin typeface="Manrope ExtraBold" pitchFamily="2" charset="0"/>
              </a:defRPr>
            </a:lvl1p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2FABFED5-A864-4A7D-86C3-A2E0D246D61F}"/>
              </a:ext>
            </a:extLst>
          </p:cNvPr>
          <p:cNvSpPr>
            <a:spLocks noGrp="1"/>
          </p:cNvSpPr>
          <p:nvPr>
            <p:ph type="body" idx="1"/>
          </p:nvPr>
        </p:nvSpPr>
        <p:spPr>
          <a:xfrm>
            <a:off x="839788" y="1681163"/>
            <a:ext cx="5157787" cy="823912"/>
          </a:xfrm>
        </p:spPr>
        <p:txBody>
          <a:bodyPr anchor="b"/>
          <a:lstStyle>
            <a:lvl1pPr marL="0" indent="0">
              <a:buNone/>
              <a:defRPr sz="2400" b="1">
                <a:solidFill>
                  <a:schemeClr val="bg1"/>
                </a:solidFill>
                <a:latin typeface="Manrope ExtraBold"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24DAC739-6D81-4C27-9AD6-3C374D3B5EAD}"/>
              </a:ext>
            </a:extLst>
          </p:cNvPr>
          <p:cNvSpPr>
            <a:spLocks noGrp="1"/>
          </p:cNvSpPr>
          <p:nvPr>
            <p:ph sz="half" idx="2"/>
          </p:nvPr>
        </p:nvSpPr>
        <p:spPr>
          <a:xfrm>
            <a:off x="839788" y="2505075"/>
            <a:ext cx="5157787" cy="3684588"/>
          </a:xfrm>
        </p:spPr>
        <p:txBody>
          <a:bodyPr/>
          <a:lstStyle>
            <a:lvl1pPr>
              <a:defRPr>
                <a:solidFill>
                  <a:schemeClr val="bg1"/>
                </a:solidFill>
                <a:latin typeface="Manrope" pitchFamily="2" charset="0"/>
              </a:defRPr>
            </a:lvl1pPr>
            <a:lvl2pPr>
              <a:defRPr>
                <a:solidFill>
                  <a:schemeClr val="bg1"/>
                </a:solidFill>
                <a:latin typeface="Manrope" pitchFamily="2" charset="0"/>
              </a:defRPr>
            </a:lvl2pPr>
            <a:lvl3pPr>
              <a:defRPr>
                <a:solidFill>
                  <a:schemeClr val="bg1"/>
                </a:solidFill>
                <a:latin typeface="Manrope" pitchFamily="2" charset="0"/>
              </a:defRPr>
            </a:lvl3pPr>
            <a:lvl4pPr>
              <a:defRPr>
                <a:solidFill>
                  <a:schemeClr val="bg1"/>
                </a:solidFill>
                <a:latin typeface="Manrope" pitchFamily="2" charset="0"/>
              </a:defRPr>
            </a:lvl4pPr>
            <a:lvl5pPr>
              <a:defRPr>
                <a:solidFill>
                  <a:schemeClr val="bg1"/>
                </a:solidFill>
                <a:latin typeface="Manrope"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a:extLst>
              <a:ext uri="{FF2B5EF4-FFF2-40B4-BE49-F238E27FC236}">
                <a16:creationId xmlns:a16="http://schemas.microsoft.com/office/drawing/2014/main" id="{1EB341E2-6A5C-49C3-AC00-9211DAF2DD35}"/>
              </a:ext>
            </a:extLst>
          </p:cNvPr>
          <p:cNvSpPr>
            <a:spLocks noGrp="1"/>
          </p:cNvSpPr>
          <p:nvPr>
            <p:ph type="body" sz="quarter" idx="3"/>
          </p:nvPr>
        </p:nvSpPr>
        <p:spPr>
          <a:xfrm>
            <a:off x="6172200" y="1681163"/>
            <a:ext cx="5183188" cy="823912"/>
          </a:xfrm>
        </p:spPr>
        <p:txBody>
          <a:bodyPr anchor="b"/>
          <a:lstStyle>
            <a:lvl1pPr marL="0" indent="0">
              <a:buNone/>
              <a:defRPr sz="2400" b="1">
                <a:solidFill>
                  <a:schemeClr val="bg1"/>
                </a:solidFill>
                <a:latin typeface="Manrope ExtraBold"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4F7C253F-4D1F-4CEA-9B1D-C8FE6CECE240}"/>
              </a:ext>
            </a:extLst>
          </p:cNvPr>
          <p:cNvSpPr>
            <a:spLocks noGrp="1"/>
          </p:cNvSpPr>
          <p:nvPr>
            <p:ph sz="quarter" idx="4"/>
          </p:nvPr>
        </p:nvSpPr>
        <p:spPr>
          <a:xfrm>
            <a:off x="6172200" y="2505075"/>
            <a:ext cx="5183188" cy="3684588"/>
          </a:xfrm>
        </p:spPr>
        <p:txBody>
          <a:bodyPr/>
          <a:lstStyle>
            <a:lvl1pPr>
              <a:defRPr>
                <a:solidFill>
                  <a:schemeClr val="bg1"/>
                </a:solidFill>
                <a:latin typeface="Manrope" pitchFamily="2" charset="0"/>
              </a:defRPr>
            </a:lvl1pPr>
            <a:lvl2pPr>
              <a:defRPr>
                <a:solidFill>
                  <a:schemeClr val="bg1"/>
                </a:solidFill>
                <a:latin typeface="Manrope" pitchFamily="2" charset="0"/>
              </a:defRPr>
            </a:lvl2pPr>
            <a:lvl3pPr>
              <a:defRPr>
                <a:solidFill>
                  <a:schemeClr val="bg1"/>
                </a:solidFill>
                <a:latin typeface="Manrope" pitchFamily="2" charset="0"/>
              </a:defRPr>
            </a:lvl3pPr>
            <a:lvl4pPr>
              <a:defRPr>
                <a:solidFill>
                  <a:schemeClr val="bg1"/>
                </a:solidFill>
                <a:latin typeface="Manrope" pitchFamily="2" charset="0"/>
              </a:defRPr>
            </a:lvl4pPr>
            <a:lvl5pPr>
              <a:defRPr>
                <a:solidFill>
                  <a:schemeClr val="bg1"/>
                </a:solidFill>
                <a:latin typeface="Manrope"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Date Placeholder 6">
            <a:extLst>
              <a:ext uri="{FF2B5EF4-FFF2-40B4-BE49-F238E27FC236}">
                <a16:creationId xmlns:a16="http://schemas.microsoft.com/office/drawing/2014/main" id="{8320FCCB-B9E4-46B8-9098-3F452B22F5A6}"/>
              </a:ext>
            </a:extLst>
          </p:cNvPr>
          <p:cNvSpPr>
            <a:spLocks noGrp="1"/>
          </p:cNvSpPr>
          <p:nvPr>
            <p:ph type="dt" sz="half" idx="10"/>
          </p:nvPr>
        </p:nvSpPr>
        <p:spPr/>
        <p:txBody>
          <a:bodyPr/>
          <a:lstStyle>
            <a:lvl1pPr>
              <a:defRPr>
                <a:solidFill>
                  <a:schemeClr val="bg1"/>
                </a:solidFill>
                <a:latin typeface="Manrope" pitchFamily="2" charset="0"/>
              </a:defRPr>
            </a:lvl1pPr>
          </a:lstStyle>
          <a:p>
            <a:fld id="{D0805E03-2FE1-42CC-AE26-88FE7612633D}" type="datetimeFigureOut">
              <a:rPr lang="en-GB" smtClean="0"/>
              <a:pPr/>
              <a:t>30/01/2024</a:t>
            </a:fld>
            <a:endParaRPr lang="en-GB" dirty="0"/>
          </a:p>
        </p:txBody>
      </p:sp>
      <p:sp>
        <p:nvSpPr>
          <p:cNvPr id="8" name="Footer Placeholder 7">
            <a:extLst>
              <a:ext uri="{FF2B5EF4-FFF2-40B4-BE49-F238E27FC236}">
                <a16:creationId xmlns:a16="http://schemas.microsoft.com/office/drawing/2014/main" id="{14146DE5-5876-456B-92BE-993F4B7DD7E1}"/>
              </a:ext>
            </a:extLst>
          </p:cNvPr>
          <p:cNvSpPr>
            <a:spLocks noGrp="1"/>
          </p:cNvSpPr>
          <p:nvPr>
            <p:ph type="ftr" sz="quarter" idx="11"/>
          </p:nvPr>
        </p:nvSpPr>
        <p:spPr/>
        <p:txBody>
          <a:bodyPr/>
          <a:lstStyle>
            <a:lvl1pPr>
              <a:defRPr>
                <a:solidFill>
                  <a:schemeClr val="bg1"/>
                </a:solidFill>
                <a:latin typeface="Manrope" pitchFamily="2" charset="0"/>
              </a:defRPr>
            </a:lvl1pPr>
          </a:lstStyle>
          <a:p>
            <a:endParaRPr lang="en-GB" dirty="0"/>
          </a:p>
        </p:txBody>
      </p:sp>
      <p:sp>
        <p:nvSpPr>
          <p:cNvPr id="9" name="Slide Number Placeholder 8">
            <a:extLst>
              <a:ext uri="{FF2B5EF4-FFF2-40B4-BE49-F238E27FC236}">
                <a16:creationId xmlns:a16="http://schemas.microsoft.com/office/drawing/2014/main" id="{C17C01BD-BE9B-4A83-9336-F35AE854BC6F}"/>
              </a:ext>
            </a:extLst>
          </p:cNvPr>
          <p:cNvSpPr>
            <a:spLocks noGrp="1"/>
          </p:cNvSpPr>
          <p:nvPr>
            <p:ph type="sldNum" sz="quarter" idx="12"/>
          </p:nvPr>
        </p:nvSpPr>
        <p:spPr/>
        <p:txBody>
          <a:bodyPr/>
          <a:lstStyle>
            <a:lvl1pPr>
              <a:defRPr>
                <a:solidFill>
                  <a:schemeClr val="bg1"/>
                </a:solidFill>
                <a:latin typeface="Manrope" pitchFamily="2" charset="0"/>
              </a:defRPr>
            </a:lvl1pPr>
          </a:lstStyle>
          <a:p>
            <a:fld id="{6D57CC30-5B76-4CAB-99EE-4AE9920A044A}" type="slidenum">
              <a:rPr lang="en-GB" smtClean="0"/>
              <a:pPr/>
              <a:t>‹#›</a:t>
            </a:fld>
            <a:endParaRPr lang="en-GB" dirty="0"/>
          </a:p>
        </p:txBody>
      </p:sp>
      <p:pic>
        <p:nvPicPr>
          <p:cNvPr id="11" name="Picture 10" descr="Shape&#10;&#10;Description automatically generated with medium confidence">
            <a:extLst>
              <a:ext uri="{FF2B5EF4-FFF2-40B4-BE49-F238E27FC236}">
                <a16:creationId xmlns:a16="http://schemas.microsoft.com/office/drawing/2014/main" id="{0C6B72F5-1639-4EA6-A81C-B89DA5D7951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74406" b="492"/>
          <a:stretch/>
        </p:blipFill>
        <p:spPr>
          <a:xfrm>
            <a:off x="10490701" y="365125"/>
            <a:ext cx="913899" cy="539115"/>
          </a:xfrm>
          <a:prstGeom prst="rect">
            <a:avLst/>
          </a:prstGeom>
        </p:spPr>
      </p:pic>
    </p:spTree>
    <p:extLst>
      <p:ext uri="{BB962C8B-B14F-4D97-AF65-F5344CB8AC3E}">
        <p14:creationId xmlns:p14="http://schemas.microsoft.com/office/powerpoint/2010/main" val="17506233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2438CE-D87D-4D45-B4CA-407274417B23}"/>
              </a:ext>
            </a:extLst>
          </p:cNvPr>
          <p:cNvSpPr>
            <a:spLocks noGrp="1"/>
          </p:cNvSpPr>
          <p:nvPr>
            <p:ph type="title"/>
          </p:nvPr>
        </p:nvSpPr>
        <p:spPr/>
        <p:txBody>
          <a:bodyPr/>
          <a:lstStyle>
            <a:lvl1pPr>
              <a:defRPr>
                <a:latin typeface="Manrope ExtraBold" pitchFamily="2" charset="0"/>
              </a:defRPr>
            </a:lvl1pPr>
          </a:lstStyle>
          <a:p>
            <a:r>
              <a:rPr lang="en-US" dirty="0"/>
              <a:t>Click to edit Master title style</a:t>
            </a:r>
            <a:endParaRPr lang="en-GB" dirty="0"/>
          </a:p>
        </p:txBody>
      </p:sp>
      <p:sp>
        <p:nvSpPr>
          <p:cNvPr id="3" name="Date Placeholder 2">
            <a:extLst>
              <a:ext uri="{FF2B5EF4-FFF2-40B4-BE49-F238E27FC236}">
                <a16:creationId xmlns:a16="http://schemas.microsoft.com/office/drawing/2014/main" id="{AA4BE3E9-EEA4-4C98-AFD0-311B87859B10}"/>
              </a:ext>
            </a:extLst>
          </p:cNvPr>
          <p:cNvSpPr>
            <a:spLocks noGrp="1"/>
          </p:cNvSpPr>
          <p:nvPr>
            <p:ph type="dt" sz="half" idx="10"/>
          </p:nvPr>
        </p:nvSpPr>
        <p:spPr/>
        <p:txBody>
          <a:bodyPr/>
          <a:lstStyle>
            <a:lvl1pPr>
              <a:defRPr>
                <a:latin typeface="Manrope" pitchFamily="2" charset="0"/>
              </a:defRPr>
            </a:lvl1pPr>
          </a:lstStyle>
          <a:p>
            <a:fld id="{D0805E03-2FE1-42CC-AE26-88FE7612633D}" type="datetimeFigureOut">
              <a:rPr lang="en-GB" smtClean="0"/>
              <a:pPr/>
              <a:t>30/01/2024</a:t>
            </a:fld>
            <a:endParaRPr lang="en-GB" dirty="0"/>
          </a:p>
        </p:txBody>
      </p:sp>
      <p:sp>
        <p:nvSpPr>
          <p:cNvPr id="4" name="Footer Placeholder 3">
            <a:extLst>
              <a:ext uri="{FF2B5EF4-FFF2-40B4-BE49-F238E27FC236}">
                <a16:creationId xmlns:a16="http://schemas.microsoft.com/office/drawing/2014/main" id="{B9A87F31-12DD-43E9-9B58-D0F062B69531}"/>
              </a:ext>
            </a:extLst>
          </p:cNvPr>
          <p:cNvSpPr>
            <a:spLocks noGrp="1"/>
          </p:cNvSpPr>
          <p:nvPr>
            <p:ph type="ftr" sz="quarter" idx="11"/>
          </p:nvPr>
        </p:nvSpPr>
        <p:spPr/>
        <p:txBody>
          <a:bodyPr/>
          <a:lstStyle>
            <a:lvl1pPr>
              <a:defRPr>
                <a:latin typeface="Manrope" pitchFamily="2" charset="0"/>
              </a:defRPr>
            </a:lvl1pPr>
          </a:lstStyle>
          <a:p>
            <a:endParaRPr lang="en-GB" dirty="0"/>
          </a:p>
        </p:txBody>
      </p:sp>
      <p:sp>
        <p:nvSpPr>
          <p:cNvPr id="5" name="Slide Number Placeholder 4">
            <a:extLst>
              <a:ext uri="{FF2B5EF4-FFF2-40B4-BE49-F238E27FC236}">
                <a16:creationId xmlns:a16="http://schemas.microsoft.com/office/drawing/2014/main" id="{EEA7EF4E-400E-4239-986F-59A8780DE551}"/>
              </a:ext>
            </a:extLst>
          </p:cNvPr>
          <p:cNvSpPr>
            <a:spLocks noGrp="1"/>
          </p:cNvSpPr>
          <p:nvPr>
            <p:ph type="sldNum" sz="quarter" idx="12"/>
          </p:nvPr>
        </p:nvSpPr>
        <p:spPr/>
        <p:txBody>
          <a:bodyPr/>
          <a:lstStyle>
            <a:lvl1pPr>
              <a:defRPr>
                <a:latin typeface="Manrope" pitchFamily="2" charset="0"/>
              </a:defRPr>
            </a:lvl1pPr>
          </a:lstStyle>
          <a:p>
            <a:fld id="{6D57CC30-5B76-4CAB-99EE-4AE9920A044A}" type="slidenum">
              <a:rPr lang="en-GB" smtClean="0"/>
              <a:pPr/>
              <a:t>‹#›</a:t>
            </a:fld>
            <a:endParaRPr lang="en-GB" dirty="0"/>
          </a:p>
        </p:txBody>
      </p:sp>
      <p:pic>
        <p:nvPicPr>
          <p:cNvPr id="6" name="Picture 5" descr="Shape&#10;&#10;Description automatically generated with medium confidence">
            <a:extLst>
              <a:ext uri="{FF2B5EF4-FFF2-40B4-BE49-F238E27FC236}">
                <a16:creationId xmlns:a16="http://schemas.microsoft.com/office/drawing/2014/main" id="{4F97662B-FDA1-49B9-B5D1-70168244E9B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75608"/>
          <a:stretch/>
        </p:blipFill>
        <p:spPr>
          <a:xfrm>
            <a:off x="10482830" y="365125"/>
            <a:ext cx="870970" cy="541783"/>
          </a:xfrm>
          <a:prstGeom prst="rect">
            <a:avLst/>
          </a:prstGeom>
        </p:spPr>
      </p:pic>
    </p:spTree>
    <p:extLst>
      <p:ext uri="{BB962C8B-B14F-4D97-AF65-F5344CB8AC3E}">
        <p14:creationId xmlns:p14="http://schemas.microsoft.com/office/powerpoint/2010/main" val="27587573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Rustic)">
    <p:bg>
      <p:bgPr>
        <a:solidFill>
          <a:srgbClr val="240A1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2438CE-D87D-4D45-B4CA-407274417B23}"/>
              </a:ext>
            </a:extLst>
          </p:cNvPr>
          <p:cNvSpPr>
            <a:spLocks noGrp="1"/>
          </p:cNvSpPr>
          <p:nvPr>
            <p:ph type="title"/>
          </p:nvPr>
        </p:nvSpPr>
        <p:spPr/>
        <p:txBody>
          <a:bodyPr/>
          <a:lstStyle>
            <a:lvl1pPr>
              <a:defRPr>
                <a:solidFill>
                  <a:schemeClr val="bg1"/>
                </a:solidFill>
                <a:latin typeface="Manrope ExtraBold" pitchFamily="2" charset="0"/>
              </a:defRPr>
            </a:lvl1pPr>
          </a:lstStyle>
          <a:p>
            <a:r>
              <a:rPr lang="en-US" dirty="0"/>
              <a:t>Click to edit Master title style</a:t>
            </a:r>
            <a:endParaRPr lang="en-GB" dirty="0"/>
          </a:p>
        </p:txBody>
      </p:sp>
      <p:sp>
        <p:nvSpPr>
          <p:cNvPr id="3" name="Date Placeholder 2">
            <a:extLst>
              <a:ext uri="{FF2B5EF4-FFF2-40B4-BE49-F238E27FC236}">
                <a16:creationId xmlns:a16="http://schemas.microsoft.com/office/drawing/2014/main" id="{AA4BE3E9-EEA4-4C98-AFD0-311B87859B10}"/>
              </a:ext>
            </a:extLst>
          </p:cNvPr>
          <p:cNvSpPr>
            <a:spLocks noGrp="1"/>
          </p:cNvSpPr>
          <p:nvPr>
            <p:ph type="dt" sz="half" idx="10"/>
          </p:nvPr>
        </p:nvSpPr>
        <p:spPr/>
        <p:txBody>
          <a:bodyPr/>
          <a:lstStyle>
            <a:lvl1pPr>
              <a:defRPr>
                <a:solidFill>
                  <a:schemeClr val="bg1"/>
                </a:solidFill>
                <a:latin typeface="Manrope" pitchFamily="2" charset="0"/>
              </a:defRPr>
            </a:lvl1pPr>
          </a:lstStyle>
          <a:p>
            <a:fld id="{D0805E03-2FE1-42CC-AE26-88FE7612633D}" type="datetimeFigureOut">
              <a:rPr lang="en-GB" smtClean="0"/>
              <a:pPr/>
              <a:t>30/01/2024</a:t>
            </a:fld>
            <a:endParaRPr lang="en-GB" dirty="0"/>
          </a:p>
        </p:txBody>
      </p:sp>
      <p:sp>
        <p:nvSpPr>
          <p:cNvPr id="4" name="Footer Placeholder 3">
            <a:extLst>
              <a:ext uri="{FF2B5EF4-FFF2-40B4-BE49-F238E27FC236}">
                <a16:creationId xmlns:a16="http://schemas.microsoft.com/office/drawing/2014/main" id="{B9A87F31-12DD-43E9-9B58-D0F062B69531}"/>
              </a:ext>
            </a:extLst>
          </p:cNvPr>
          <p:cNvSpPr>
            <a:spLocks noGrp="1"/>
          </p:cNvSpPr>
          <p:nvPr>
            <p:ph type="ftr" sz="quarter" idx="11"/>
          </p:nvPr>
        </p:nvSpPr>
        <p:spPr/>
        <p:txBody>
          <a:bodyPr/>
          <a:lstStyle>
            <a:lvl1pPr>
              <a:defRPr>
                <a:solidFill>
                  <a:schemeClr val="bg1"/>
                </a:solidFill>
                <a:latin typeface="Manrope" pitchFamily="2" charset="0"/>
              </a:defRPr>
            </a:lvl1pPr>
          </a:lstStyle>
          <a:p>
            <a:endParaRPr lang="en-GB" dirty="0"/>
          </a:p>
        </p:txBody>
      </p:sp>
      <p:sp>
        <p:nvSpPr>
          <p:cNvPr id="5" name="Slide Number Placeholder 4">
            <a:extLst>
              <a:ext uri="{FF2B5EF4-FFF2-40B4-BE49-F238E27FC236}">
                <a16:creationId xmlns:a16="http://schemas.microsoft.com/office/drawing/2014/main" id="{EEA7EF4E-400E-4239-986F-59A8780DE551}"/>
              </a:ext>
            </a:extLst>
          </p:cNvPr>
          <p:cNvSpPr>
            <a:spLocks noGrp="1"/>
          </p:cNvSpPr>
          <p:nvPr>
            <p:ph type="sldNum" sz="quarter" idx="12"/>
          </p:nvPr>
        </p:nvSpPr>
        <p:spPr/>
        <p:txBody>
          <a:bodyPr/>
          <a:lstStyle>
            <a:lvl1pPr>
              <a:defRPr>
                <a:solidFill>
                  <a:schemeClr val="bg1"/>
                </a:solidFill>
                <a:latin typeface="Manrope" pitchFamily="2" charset="0"/>
              </a:defRPr>
            </a:lvl1pPr>
          </a:lstStyle>
          <a:p>
            <a:fld id="{6D57CC30-5B76-4CAB-99EE-4AE9920A044A}" type="slidenum">
              <a:rPr lang="en-GB" smtClean="0"/>
              <a:pPr/>
              <a:t>‹#›</a:t>
            </a:fld>
            <a:endParaRPr lang="en-GB" dirty="0"/>
          </a:p>
        </p:txBody>
      </p:sp>
      <p:pic>
        <p:nvPicPr>
          <p:cNvPr id="6" name="Picture 5" descr="Shape&#10;&#10;Description automatically generated with medium confidence">
            <a:extLst>
              <a:ext uri="{FF2B5EF4-FFF2-40B4-BE49-F238E27FC236}">
                <a16:creationId xmlns:a16="http://schemas.microsoft.com/office/drawing/2014/main" id="{4F97662B-FDA1-49B9-B5D1-70168244E9B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75608"/>
          <a:stretch/>
        </p:blipFill>
        <p:spPr>
          <a:xfrm>
            <a:off x="10482830" y="365125"/>
            <a:ext cx="870970" cy="541783"/>
          </a:xfrm>
          <a:prstGeom prst="rect">
            <a:avLst/>
          </a:prstGeom>
        </p:spPr>
      </p:pic>
    </p:spTree>
    <p:extLst>
      <p:ext uri="{BB962C8B-B14F-4D97-AF65-F5344CB8AC3E}">
        <p14:creationId xmlns:p14="http://schemas.microsoft.com/office/powerpoint/2010/main" val="6629036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Torch)">
    <p:bg>
      <p:bgPr>
        <a:solidFill>
          <a:srgbClr val="FF004A"/>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2438CE-D87D-4D45-B4CA-407274417B23}"/>
              </a:ext>
            </a:extLst>
          </p:cNvPr>
          <p:cNvSpPr>
            <a:spLocks noGrp="1"/>
          </p:cNvSpPr>
          <p:nvPr>
            <p:ph type="title"/>
          </p:nvPr>
        </p:nvSpPr>
        <p:spPr/>
        <p:txBody>
          <a:bodyPr/>
          <a:lstStyle>
            <a:lvl1pPr>
              <a:defRPr>
                <a:solidFill>
                  <a:schemeClr val="bg1"/>
                </a:solidFill>
                <a:latin typeface="Manrope ExtraBold" pitchFamily="2" charset="0"/>
              </a:defRPr>
            </a:lvl1pPr>
          </a:lstStyle>
          <a:p>
            <a:r>
              <a:rPr lang="en-US" dirty="0"/>
              <a:t>Click to edit Master title style</a:t>
            </a:r>
            <a:endParaRPr lang="en-GB" dirty="0"/>
          </a:p>
        </p:txBody>
      </p:sp>
      <p:sp>
        <p:nvSpPr>
          <p:cNvPr id="3" name="Date Placeholder 2">
            <a:extLst>
              <a:ext uri="{FF2B5EF4-FFF2-40B4-BE49-F238E27FC236}">
                <a16:creationId xmlns:a16="http://schemas.microsoft.com/office/drawing/2014/main" id="{AA4BE3E9-EEA4-4C98-AFD0-311B87859B10}"/>
              </a:ext>
            </a:extLst>
          </p:cNvPr>
          <p:cNvSpPr>
            <a:spLocks noGrp="1"/>
          </p:cNvSpPr>
          <p:nvPr>
            <p:ph type="dt" sz="half" idx="10"/>
          </p:nvPr>
        </p:nvSpPr>
        <p:spPr/>
        <p:txBody>
          <a:bodyPr/>
          <a:lstStyle>
            <a:lvl1pPr>
              <a:defRPr>
                <a:solidFill>
                  <a:schemeClr val="bg1"/>
                </a:solidFill>
                <a:latin typeface="Manrope" pitchFamily="2" charset="0"/>
              </a:defRPr>
            </a:lvl1pPr>
          </a:lstStyle>
          <a:p>
            <a:fld id="{D0805E03-2FE1-42CC-AE26-88FE7612633D}" type="datetimeFigureOut">
              <a:rPr lang="en-GB" smtClean="0"/>
              <a:pPr/>
              <a:t>30/01/2024</a:t>
            </a:fld>
            <a:endParaRPr lang="en-GB" dirty="0"/>
          </a:p>
        </p:txBody>
      </p:sp>
      <p:sp>
        <p:nvSpPr>
          <p:cNvPr id="4" name="Footer Placeholder 3">
            <a:extLst>
              <a:ext uri="{FF2B5EF4-FFF2-40B4-BE49-F238E27FC236}">
                <a16:creationId xmlns:a16="http://schemas.microsoft.com/office/drawing/2014/main" id="{B9A87F31-12DD-43E9-9B58-D0F062B69531}"/>
              </a:ext>
            </a:extLst>
          </p:cNvPr>
          <p:cNvSpPr>
            <a:spLocks noGrp="1"/>
          </p:cNvSpPr>
          <p:nvPr>
            <p:ph type="ftr" sz="quarter" idx="11"/>
          </p:nvPr>
        </p:nvSpPr>
        <p:spPr/>
        <p:txBody>
          <a:bodyPr/>
          <a:lstStyle>
            <a:lvl1pPr>
              <a:defRPr>
                <a:solidFill>
                  <a:schemeClr val="bg1"/>
                </a:solidFill>
                <a:latin typeface="Manrope" pitchFamily="2" charset="0"/>
              </a:defRPr>
            </a:lvl1pPr>
          </a:lstStyle>
          <a:p>
            <a:endParaRPr lang="en-GB" dirty="0"/>
          </a:p>
        </p:txBody>
      </p:sp>
      <p:sp>
        <p:nvSpPr>
          <p:cNvPr id="5" name="Slide Number Placeholder 4">
            <a:extLst>
              <a:ext uri="{FF2B5EF4-FFF2-40B4-BE49-F238E27FC236}">
                <a16:creationId xmlns:a16="http://schemas.microsoft.com/office/drawing/2014/main" id="{EEA7EF4E-400E-4239-986F-59A8780DE551}"/>
              </a:ext>
            </a:extLst>
          </p:cNvPr>
          <p:cNvSpPr>
            <a:spLocks noGrp="1"/>
          </p:cNvSpPr>
          <p:nvPr>
            <p:ph type="sldNum" sz="quarter" idx="12"/>
          </p:nvPr>
        </p:nvSpPr>
        <p:spPr/>
        <p:txBody>
          <a:bodyPr/>
          <a:lstStyle>
            <a:lvl1pPr>
              <a:defRPr>
                <a:solidFill>
                  <a:schemeClr val="bg1"/>
                </a:solidFill>
                <a:latin typeface="Manrope" pitchFamily="2" charset="0"/>
              </a:defRPr>
            </a:lvl1pPr>
          </a:lstStyle>
          <a:p>
            <a:fld id="{6D57CC30-5B76-4CAB-99EE-4AE9920A044A}" type="slidenum">
              <a:rPr lang="en-GB" smtClean="0"/>
              <a:pPr/>
              <a:t>‹#›</a:t>
            </a:fld>
            <a:endParaRPr lang="en-GB" dirty="0"/>
          </a:p>
        </p:txBody>
      </p:sp>
      <p:pic>
        <p:nvPicPr>
          <p:cNvPr id="7" name="Picture 6" descr="Shape&#10;&#10;Description automatically generated with medium confidence">
            <a:extLst>
              <a:ext uri="{FF2B5EF4-FFF2-40B4-BE49-F238E27FC236}">
                <a16:creationId xmlns:a16="http://schemas.microsoft.com/office/drawing/2014/main" id="{F792FAC3-2018-4121-A1E6-608A7C8514D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74406" b="492"/>
          <a:stretch/>
        </p:blipFill>
        <p:spPr>
          <a:xfrm>
            <a:off x="10490701" y="365125"/>
            <a:ext cx="913899" cy="539115"/>
          </a:xfrm>
          <a:prstGeom prst="rect">
            <a:avLst/>
          </a:prstGeom>
        </p:spPr>
      </p:pic>
    </p:spTree>
    <p:extLst>
      <p:ext uri="{BB962C8B-B14F-4D97-AF65-F5344CB8AC3E}">
        <p14:creationId xmlns:p14="http://schemas.microsoft.com/office/powerpoint/2010/main" val="41548256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Whit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CCD0396-B284-4E10-B513-872E36EE08EE}"/>
              </a:ext>
            </a:extLst>
          </p:cNvPr>
          <p:cNvSpPr>
            <a:spLocks noGrp="1"/>
          </p:cNvSpPr>
          <p:nvPr>
            <p:ph type="dt" sz="half" idx="10"/>
          </p:nvPr>
        </p:nvSpPr>
        <p:spPr/>
        <p:txBody>
          <a:bodyPr/>
          <a:lstStyle>
            <a:lvl1pPr>
              <a:defRPr>
                <a:latin typeface="Manrope" pitchFamily="2" charset="0"/>
              </a:defRPr>
            </a:lvl1pPr>
          </a:lstStyle>
          <a:p>
            <a:fld id="{D0805E03-2FE1-42CC-AE26-88FE7612633D}" type="datetimeFigureOut">
              <a:rPr lang="en-GB" smtClean="0"/>
              <a:pPr/>
              <a:t>30/01/2024</a:t>
            </a:fld>
            <a:endParaRPr lang="en-GB" dirty="0"/>
          </a:p>
        </p:txBody>
      </p:sp>
      <p:sp>
        <p:nvSpPr>
          <p:cNvPr id="3" name="Footer Placeholder 2">
            <a:extLst>
              <a:ext uri="{FF2B5EF4-FFF2-40B4-BE49-F238E27FC236}">
                <a16:creationId xmlns:a16="http://schemas.microsoft.com/office/drawing/2014/main" id="{6EA4D964-626A-487F-9EFC-382B4C5CDAF6}"/>
              </a:ext>
            </a:extLst>
          </p:cNvPr>
          <p:cNvSpPr>
            <a:spLocks noGrp="1"/>
          </p:cNvSpPr>
          <p:nvPr>
            <p:ph type="ftr" sz="quarter" idx="11"/>
          </p:nvPr>
        </p:nvSpPr>
        <p:spPr/>
        <p:txBody>
          <a:bodyPr/>
          <a:lstStyle>
            <a:lvl1pPr>
              <a:defRPr>
                <a:latin typeface="Manrope" pitchFamily="2" charset="0"/>
              </a:defRPr>
            </a:lvl1pPr>
          </a:lstStyle>
          <a:p>
            <a:endParaRPr lang="en-GB" dirty="0"/>
          </a:p>
        </p:txBody>
      </p:sp>
      <p:sp>
        <p:nvSpPr>
          <p:cNvPr id="4" name="Slide Number Placeholder 3">
            <a:extLst>
              <a:ext uri="{FF2B5EF4-FFF2-40B4-BE49-F238E27FC236}">
                <a16:creationId xmlns:a16="http://schemas.microsoft.com/office/drawing/2014/main" id="{E5DA8EBB-85CB-4B1A-9814-8D7454A56060}"/>
              </a:ext>
            </a:extLst>
          </p:cNvPr>
          <p:cNvSpPr>
            <a:spLocks noGrp="1"/>
          </p:cNvSpPr>
          <p:nvPr>
            <p:ph type="sldNum" sz="quarter" idx="12"/>
          </p:nvPr>
        </p:nvSpPr>
        <p:spPr/>
        <p:txBody>
          <a:bodyPr/>
          <a:lstStyle>
            <a:lvl1pPr>
              <a:defRPr>
                <a:latin typeface="Manrope" pitchFamily="2" charset="0"/>
              </a:defRPr>
            </a:lvl1pPr>
          </a:lstStyle>
          <a:p>
            <a:fld id="{6D57CC30-5B76-4CAB-99EE-4AE9920A044A}" type="slidenum">
              <a:rPr lang="en-GB" smtClean="0"/>
              <a:pPr/>
              <a:t>‹#›</a:t>
            </a:fld>
            <a:endParaRPr lang="en-GB" dirty="0"/>
          </a:p>
        </p:txBody>
      </p:sp>
      <p:pic>
        <p:nvPicPr>
          <p:cNvPr id="5" name="Picture 4" descr="Shape&#10;&#10;Description automatically generated with medium confidence">
            <a:extLst>
              <a:ext uri="{FF2B5EF4-FFF2-40B4-BE49-F238E27FC236}">
                <a16:creationId xmlns:a16="http://schemas.microsoft.com/office/drawing/2014/main" id="{7467BD43-45ED-498E-B080-8E386F19C69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75608"/>
          <a:stretch/>
        </p:blipFill>
        <p:spPr>
          <a:xfrm>
            <a:off x="10482830" y="365125"/>
            <a:ext cx="870970" cy="541783"/>
          </a:xfrm>
          <a:prstGeom prst="rect">
            <a:avLst/>
          </a:prstGeom>
        </p:spPr>
      </p:pic>
    </p:spTree>
    <p:extLst>
      <p:ext uri="{BB962C8B-B14F-4D97-AF65-F5344CB8AC3E}">
        <p14:creationId xmlns:p14="http://schemas.microsoft.com/office/powerpoint/2010/main" val="29152306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Rustic)">
    <p:bg>
      <p:bgPr>
        <a:solidFill>
          <a:srgbClr val="240A11"/>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CCD0396-B284-4E10-B513-872E36EE08EE}"/>
              </a:ext>
            </a:extLst>
          </p:cNvPr>
          <p:cNvSpPr>
            <a:spLocks noGrp="1"/>
          </p:cNvSpPr>
          <p:nvPr>
            <p:ph type="dt" sz="half" idx="10"/>
          </p:nvPr>
        </p:nvSpPr>
        <p:spPr/>
        <p:txBody>
          <a:bodyPr/>
          <a:lstStyle>
            <a:lvl1pPr>
              <a:defRPr>
                <a:solidFill>
                  <a:schemeClr val="bg1"/>
                </a:solidFill>
                <a:latin typeface="Manrope" pitchFamily="2" charset="0"/>
              </a:defRPr>
            </a:lvl1pPr>
          </a:lstStyle>
          <a:p>
            <a:fld id="{D0805E03-2FE1-42CC-AE26-88FE7612633D}" type="datetimeFigureOut">
              <a:rPr lang="en-GB" smtClean="0"/>
              <a:pPr/>
              <a:t>30/01/2024</a:t>
            </a:fld>
            <a:endParaRPr lang="en-GB" dirty="0"/>
          </a:p>
        </p:txBody>
      </p:sp>
      <p:sp>
        <p:nvSpPr>
          <p:cNvPr id="3" name="Footer Placeholder 2">
            <a:extLst>
              <a:ext uri="{FF2B5EF4-FFF2-40B4-BE49-F238E27FC236}">
                <a16:creationId xmlns:a16="http://schemas.microsoft.com/office/drawing/2014/main" id="{6EA4D964-626A-487F-9EFC-382B4C5CDAF6}"/>
              </a:ext>
            </a:extLst>
          </p:cNvPr>
          <p:cNvSpPr>
            <a:spLocks noGrp="1"/>
          </p:cNvSpPr>
          <p:nvPr>
            <p:ph type="ftr" sz="quarter" idx="11"/>
          </p:nvPr>
        </p:nvSpPr>
        <p:spPr/>
        <p:txBody>
          <a:bodyPr/>
          <a:lstStyle>
            <a:lvl1pPr>
              <a:defRPr>
                <a:solidFill>
                  <a:schemeClr val="bg1"/>
                </a:solidFill>
                <a:latin typeface="Manrope" pitchFamily="2" charset="0"/>
              </a:defRPr>
            </a:lvl1pPr>
          </a:lstStyle>
          <a:p>
            <a:endParaRPr lang="en-GB" dirty="0"/>
          </a:p>
        </p:txBody>
      </p:sp>
      <p:sp>
        <p:nvSpPr>
          <p:cNvPr id="4" name="Slide Number Placeholder 3">
            <a:extLst>
              <a:ext uri="{FF2B5EF4-FFF2-40B4-BE49-F238E27FC236}">
                <a16:creationId xmlns:a16="http://schemas.microsoft.com/office/drawing/2014/main" id="{E5DA8EBB-85CB-4B1A-9814-8D7454A56060}"/>
              </a:ext>
            </a:extLst>
          </p:cNvPr>
          <p:cNvSpPr>
            <a:spLocks noGrp="1"/>
          </p:cNvSpPr>
          <p:nvPr>
            <p:ph type="sldNum" sz="quarter" idx="12"/>
          </p:nvPr>
        </p:nvSpPr>
        <p:spPr/>
        <p:txBody>
          <a:bodyPr/>
          <a:lstStyle>
            <a:lvl1pPr>
              <a:defRPr>
                <a:solidFill>
                  <a:schemeClr val="bg1"/>
                </a:solidFill>
                <a:latin typeface="Manrope" pitchFamily="2" charset="0"/>
              </a:defRPr>
            </a:lvl1pPr>
          </a:lstStyle>
          <a:p>
            <a:fld id="{6D57CC30-5B76-4CAB-99EE-4AE9920A044A}" type="slidenum">
              <a:rPr lang="en-GB" smtClean="0"/>
              <a:pPr/>
              <a:t>‹#›</a:t>
            </a:fld>
            <a:endParaRPr lang="en-GB" dirty="0"/>
          </a:p>
        </p:txBody>
      </p:sp>
      <p:pic>
        <p:nvPicPr>
          <p:cNvPr id="5" name="Picture 4" descr="Shape&#10;&#10;Description automatically generated with medium confidence">
            <a:extLst>
              <a:ext uri="{FF2B5EF4-FFF2-40B4-BE49-F238E27FC236}">
                <a16:creationId xmlns:a16="http://schemas.microsoft.com/office/drawing/2014/main" id="{7467BD43-45ED-498E-B080-8E386F19C69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75608"/>
          <a:stretch/>
        </p:blipFill>
        <p:spPr>
          <a:xfrm>
            <a:off x="10482830" y="365125"/>
            <a:ext cx="870970" cy="541783"/>
          </a:xfrm>
          <a:prstGeom prst="rect">
            <a:avLst/>
          </a:prstGeom>
        </p:spPr>
      </p:pic>
    </p:spTree>
    <p:extLst>
      <p:ext uri="{BB962C8B-B14F-4D97-AF65-F5344CB8AC3E}">
        <p14:creationId xmlns:p14="http://schemas.microsoft.com/office/powerpoint/2010/main" val="12545399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Torch)">
    <p:bg>
      <p:bgPr>
        <a:solidFill>
          <a:srgbClr val="FF004A"/>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CCD0396-B284-4E10-B513-872E36EE08EE}"/>
              </a:ext>
            </a:extLst>
          </p:cNvPr>
          <p:cNvSpPr>
            <a:spLocks noGrp="1"/>
          </p:cNvSpPr>
          <p:nvPr>
            <p:ph type="dt" sz="half" idx="10"/>
          </p:nvPr>
        </p:nvSpPr>
        <p:spPr/>
        <p:txBody>
          <a:bodyPr/>
          <a:lstStyle>
            <a:lvl1pPr>
              <a:defRPr>
                <a:solidFill>
                  <a:schemeClr val="bg1"/>
                </a:solidFill>
                <a:latin typeface="Manrope" pitchFamily="2" charset="0"/>
              </a:defRPr>
            </a:lvl1pPr>
          </a:lstStyle>
          <a:p>
            <a:fld id="{D0805E03-2FE1-42CC-AE26-88FE7612633D}" type="datetimeFigureOut">
              <a:rPr lang="en-GB" smtClean="0"/>
              <a:pPr/>
              <a:t>30/01/2024</a:t>
            </a:fld>
            <a:endParaRPr lang="en-GB" dirty="0"/>
          </a:p>
        </p:txBody>
      </p:sp>
      <p:sp>
        <p:nvSpPr>
          <p:cNvPr id="3" name="Footer Placeholder 2">
            <a:extLst>
              <a:ext uri="{FF2B5EF4-FFF2-40B4-BE49-F238E27FC236}">
                <a16:creationId xmlns:a16="http://schemas.microsoft.com/office/drawing/2014/main" id="{6EA4D964-626A-487F-9EFC-382B4C5CDAF6}"/>
              </a:ext>
            </a:extLst>
          </p:cNvPr>
          <p:cNvSpPr>
            <a:spLocks noGrp="1"/>
          </p:cNvSpPr>
          <p:nvPr>
            <p:ph type="ftr" sz="quarter" idx="11"/>
          </p:nvPr>
        </p:nvSpPr>
        <p:spPr/>
        <p:txBody>
          <a:bodyPr/>
          <a:lstStyle>
            <a:lvl1pPr>
              <a:defRPr>
                <a:solidFill>
                  <a:schemeClr val="bg1"/>
                </a:solidFill>
                <a:latin typeface="Manrope" pitchFamily="2" charset="0"/>
              </a:defRPr>
            </a:lvl1pPr>
          </a:lstStyle>
          <a:p>
            <a:endParaRPr lang="en-GB" dirty="0"/>
          </a:p>
        </p:txBody>
      </p:sp>
      <p:sp>
        <p:nvSpPr>
          <p:cNvPr id="4" name="Slide Number Placeholder 3">
            <a:extLst>
              <a:ext uri="{FF2B5EF4-FFF2-40B4-BE49-F238E27FC236}">
                <a16:creationId xmlns:a16="http://schemas.microsoft.com/office/drawing/2014/main" id="{E5DA8EBB-85CB-4B1A-9814-8D7454A56060}"/>
              </a:ext>
            </a:extLst>
          </p:cNvPr>
          <p:cNvSpPr>
            <a:spLocks noGrp="1"/>
          </p:cNvSpPr>
          <p:nvPr>
            <p:ph type="sldNum" sz="quarter" idx="12"/>
          </p:nvPr>
        </p:nvSpPr>
        <p:spPr/>
        <p:txBody>
          <a:bodyPr/>
          <a:lstStyle>
            <a:lvl1pPr>
              <a:defRPr>
                <a:solidFill>
                  <a:schemeClr val="bg1"/>
                </a:solidFill>
                <a:latin typeface="Manrope" pitchFamily="2" charset="0"/>
              </a:defRPr>
            </a:lvl1pPr>
          </a:lstStyle>
          <a:p>
            <a:fld id="{6D57CC30-5B76-4CAB-99EE-4AE9920A044A}" type="slidenum">
              <a:rPr lang="en-GB" smtClean="0"/>
              <a:pPr/>
              <a:t>‹#›</a:t>
            </a:fld>
            <a:endParaRPr lang="en-GB" dirty="0"/>
          </a:p>
        </p:txBody>
      </p:sp>
      <p:pic>
        <p:nvPicPr>
          <p:cNvPr id="6" name="Picture 5" descr="Shape&#10;&#10;Description automatically generated with medium confidence">
            <a:extLst>
              <a:ext uri="{FF2B5EF4-FFF2-40B4-BE49-F238E27FC236}">
                <a16:creationId xmlns:a16="http://schemas.microsoft.com/office/drawing/2014/main" id="{34964511-6861-457D-BAB0-11C324A0C17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74406" b="492"/>
          <a:stretch/>
        </p:blipFill>
        <p:spPr>
          <a:xfrm>
            <a:off x="10490701" y="365125"/>
            <a:ext cx="913899" cy="539115"/>
          </a:xfrm>
          <a:prstGeom prst="rect">
            <a:avLst/>
          </a:prstGeom>
        </p:spPr>
      </p:pic>
    </p:spTree>
    <p:extLst>
      <p:ext uri="{BB962C8B-B14F-4D97-AF65-F5344CB8AC3E}">
        <p14:creationId xmlns:p14="http://schemas.microsoft.com/office/powerpoint/2010/main" val="13059560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1417FC-193F-469F-AAC5-E2878F5CDA84}"/>
              </a:ext>
            </a:extLst>
          </p:cNvPr>
          <p:cNvSpPr>
            <a:spLocks noGrp="1"/>
          </p:cNvSpPr>
          <p:nvPr>
            <p:ph type="title"/>
          </p:nvPr>
        </p:nvSpPr>
        <p:spPr/>
        <p:txBody>
          <a:bodyPr/>
          <a:lstStyle>
            <a:lvl1pPr>
              <a:defRPr>
                <a:latin typeface="Manrope ExtraBold" pitchFamily="2" charset="0"/>
              </a:defRPr>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803A4EA3-EFFC-4D23-9063-2098AC266B07}"/>
              </a:ext>
            </a:extLst>
          </p:cNvPr>
          <p:cNvSpPr>
            <a:spLocks noGrp="1"/>
          </p:cNvSpPr>
          <p:nvPr>
            <p:ph idx="1"/>
          </p:nvPr>
        </p:nvSpPr>
        <p:spPr/>
        <p:txBody>
          <a:bodyPr/>
          <a:lstStyle>
            <a:lvl1pPr>
              <a:defRPr>
                <a:latin typeface="Manrope" pitchFamily="2" charset="0"/>
              </a:defRPr>
            </a:lvl1pPr>
            <a:lvl2pPr>
              <a:defRPr>
                <a:latin typeface="Manrope" pitchFamily="2" charset="0"/>
              </a:defRPr>
            </a:lvl2pPr>
            <a:lvl3pPr>
              <a:defRPr>
                <a:latin typeface="Manrope" pitchFamily="2" charset="0"/>
              </a:defRPr>
            </a:lvl3pPr>
            <a:lvl4pPr>
              <a:defRPr>
                <a:latin typeface="Manrope" pitchFamily="2" charset="0"/>
              </a:defRPr>
            </a:lvl4pPr>
            <a:lvl5pPr>
              <a:defRPr>
                <a:latin typeface="Manrope"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19948564-0890-4172-BDE0-B5BA924B57C5}"/>
              </a:ext>
            </a:extLst>
          </p:cNvPr>
          <p:cNvSpPr>
            <a:spLocks noGrp="1"/>
          </p:cNvSpPr>
          <p:nvPr>
            <p:ph type="dt" sz="half" idx="10"/>
          </p:nvPr>
        </p:nvSpPr>
        <p:spPr/>
        <p:txBody>
          <a:bodyPr/>
          <a:lstStyle>
            <a:lvl1pPr>
              <a:defRPr>
                <a:latin typeface="Manrope" pitchFamily="2" charset="0"/>
              </a:defRPr>
            </a:lvl1pPr>
          </a:lstStyle>
          <a:p>
            <a:fld id="{D0805E03-2FE1-42CC-AE26-88FE7612633D}" type="datetimeFigureOut">
              <a:rPr lang="en-GB" smtClean="0"/>
              <a:pPr/>
              <a:t>30/01/2024</a:t>
            </a:fld>
            <a:endParaRPr lang="en-GB" dirty="0"/>
          </a:p>
        </p:txBody>
      </p:sp>
      <p:sp>
        <p:nvSpPr>
          <p:cNvPr id="5" name="Footer Placeholder 4">
            <a:extLst>
              <a:ext uri="{FF2B5EF4-FFF2-40B4-BE49-F238E27FC236}">
                <a16:creationId xmlns:a16="http://schemas.microsoft.com/office/drawing/2014/main" id="{9A870C6C-3469-475D-A0B1-5178B6A0867E}"/>
              </a:ext>
            </a:extLst>
          </p:cNvPr>
          <p:cNvSpPr>
            <a:spLocks noGrp="1"/>
          </p:cNvSpPr>
          <p:nvPr>
            <p:ph type="ftr" sz="quarter" idx="11"/>
          </p:nvPr>
        </p:nvSpPr>
        <p:spPr/>
        <p:txBody>
          <a:bodyPr/>
          <a:lstStyle>
            <a:lvl1pPr>
              <a:defRPr lang="en-GB" sz="1200" kern="1200" dirty="0">
                <a:solidFill>
                  <a:schemeClr val="tx1">
                    <a:tint val="75000"/>
                  </a:schemeClr>
                </a:solidFill>
                <a:latin typeface="Manrope" pitchFamily="2" charset="0"/>
                <a:ea typeface="+mn-ea"/>
                <a:cs typeface="+mn-cs"/>
              </a:defRPr>
            </a:lvl1pPr>
          </a:lstStyle>
          <a:p>
            <a:endParaRPr lang="en-GB" dirty="0"/>
          </a:p>
        </p:txBody>
      </p:sp>
      <p:sp>
        <p:nvSpPr>
          <p:cNvPr id="6" name="Slide Number Placeholder 5">
            <a:extLst>
              <a:ext uri="{FF2B5EF4-FFF2-40B4-BE49-F238E27FC236}">
                <a16:creationId xmlns:a16="http://schemas.microsoft.com/office/drawing/2014/main" id="{483A9097-CD89-430F-95A6-9ADEFD499421}"/>
              </a:ext>
            </a:extLst>
          </p:cNvPr>
          <p:cNvSpPr>
            <a:spLocks noGrp="1"/>
          </p:cNvSpPr>
          <p:nvPr>
            <p:ph type="sldNum" sz="quarter" idx="12"/>
          </p:nvPr>
        </p:nvSpPr>
        <p:spPr/>
        <p:txBody>
          <a:bodyPr/>
          <a:lstStyle>
            <a:lvl1pPr>
              <a:defRPr>
                <a:latin typeface="Manrope" pitchFamily="2" charset="0"/>
              </a:defRPr>
            </a:lvl1pPr>
          </a:lstStyle>
          <a:p>
            <a:fld id="{6D57CC30-5B76-4CAB-99EE-4AE9920A044A}" type="slidenum">
              <a:rPr lang="en-GB" smtClean="0"/>
              <a:pPr/>
              <a:t>‹#›</a:t>
            </a:fld>
            <a:endParaRPr lang="en-GB" dirty="0"/>
          </a:p>
        </p:txBody>
      </p:sp>
      <p:pic>
        <p:nvPicPr>
          <p:cNvPr id="8" name="Picture 7" descr="Shape&#10;&#10;Description automatically generated with medium confidence">
            <a:extLst>
              <a:ext uri="{FF2B5EF4-FFF2-40B4-BE49-F238E27FC236}">
                <a16:creationId xmlns:a16="http://schemas.microsoft.com/office/drawing/2014/main" id="{01CD8435-8C3C-46A1-AD7C-F3FC62F59F2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75608"/>
          <a:stretch/>
        </p:blipFill>
        <p:spPr>
          <a:xfrm>
            <a:off x="11121005" y="185738"/>
            <a:ext cx="870970" cy="541783"/>
          </a:xfrm>
          <a:prstGeom prst="rect">
            <a:avLst/>
          </a:prstGeom>
        </p:spPr>
      </p:pic>
    </p:spTree>
    <p:extLst>
      <p:ext uri="{BB962C8B-B14F-4D97-AF65-F5344CB8AC3E}">
        <p14:creationId xmlns:p14="http://schemas.microsoft.com/office/powerpoint/2010/main" val="25022844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Rustic)">
    <p:bg>
      <p:bgPr>
        <a:solidFill>
          <a:srgbClr val="240A1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1417FC-193F-469F-AAC5-E2878F5CDA84}"/>
              </a:ext>
            </a:extLst>
          </p:cNvPr>
          <p:cNvSpPr>
            <a:spLocks noGrp="1"/>
          </p:cNvSpPr>
          <p:nvPr>
            <p:ph type="title"/>
          </p:nvPr>
        </p:nvSpPr>
        <p:spPr/>
        <p:txBody>
          <a:bodyPr/>
          <a:lstStyle>
            <a:lvl1pPr>
              <a:defRPr>
                <a:solidFill>
                  <a:schemeClr val="bg1"/>
                </a:solidFill>
                <a:latin typeface="Manrope ExtraBold" pitchFamily="2" charset="0"/>
              </a:defRPr>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803A4EA3-EFFC-4D23-9063-2098AC266B07}"/>
              </a:ext>
            </a:extLst>
          </p:cNvPr>
          <p:cNvSpPr>
            <a:spLocks noGrp="1"/>
          </p:cNvSpPr>
          <p:nvPr>
            <p:ph idx="1"/>
          </p:nvPr>
        </p:nvSpPr>
        <p:spPr/>
        <p:txBody>
          <a:bodyPr/>
          <a:lstStyle>
            <a:lvl1pPr>
              <a:defRPr>
                <a:solidFill>
                  <a:schemeClr val="bg1"/>
                </a:solidFill>
                <a:latin typeface="Manrope" pitchFamily="2" charset="0"/>
              </a:defRPr>
            </a:lvl1pPr>
            <a:lvl2pPr>
              <a:defRPr>
                <a:solidFill>
                  <a:schemeClr val="bg1"/>
                </a:solidFill>
                <a:latin typeface="Manrope" pitchFamily="2" charset="0"/>
              </a:defRPr>
            </a:lvl2pPr>
            <a:lvl3pPr>
              <a:defRPr>
                <a:solidFill>
                  <a:schemeClr val="bg1"/>
                </a:solidFill>
                <a:latin typeface="Manrope" pitchFamily="2" charset="0"/>
              </a:defRPr>
            </a:lvl3pPr>
            <a:lvl4pPr>
              <a:defRPr>
                <a:solidFill>
                  <a:schemeClr val="bg1"/>
                </a:solidFill>
                <a:latin typeface="Manrope" pitchFamily="2" charset="0"/>
              </a:defRPr>
            </a:lvl4pPr>
            <a:lvl5pPr>
              <a:defRPr>
                <a:solidFill>
                  <a:schemeClr val="bg1"/>
                </a:solidFill>
                <a:latin typeface="Manrope"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19948564-0890-4172-BDE0-B5BA924B57C5}"/>
              </a:ext>
            </a:extLst>
          </p:cNvPr>
          <p:cNvSpPr>
            <a:spLocks noGrp="1"/>
          </p:cNvSpPr>
          <p:nvPr>
            <p:ph type="dt" sz="half" idx="10"/>
          </p:nvPr>
        </p:nvSpPr>
        <p:spPr/>
        <p:txBody>
          <a:bodyPr/>
          <a:lstStyle>
            <a:lvl1pPr>
              <a:defRPr>
                <a:solidFill>
                  <a:schemeClr val="bg1"/>
                </a:solidFill>
                <a:latin typeface="Manrope" pitchFamily="2" charset="0"/>
              </a:defRPr>
            </a:lvl1pPr>
          </a:lstStyle>
          <a:p>
            <a:fld id="{D0805E03-2FE1-42CC-AE26-88FE7612633D}" type="datetimeFigureOut">
              <a:rPr lang="en-GB" smtClean="0"/>
              <a:pPr/>
              <a:t>30/01/2024</a:t>
            </a:fld>
            <a:endParaRPr lang="en-GB" dirty="0"/>
          </a:p>
        </p:txBody>
      </p:sp>
      <p:sp>
        <p:nvSpPr>
          <p:cNvPr id="5" name="Footer Placeholder 4">
            <a:extLst>
              <a:ext uri="{FF2B5EF4-FFF2-40B4-BE49-F238E27FC236}">
                <a16:creationId xmlns:a16="http://schemas.microsoft.com/office/drawing/2014/main" id="{9A870C6C-3469-475D-A0B1-5178B6A0867E}"/>
              </a:ext>
            </a:extLst>
          </p:cNvPr>
          <p:cNvSpPr>
            <a:spLocks noGrp="1"/>
          </p:cNvSpPr>
          <p:nvPr>
            <p:ph type="ftr" sz="quarter" idx="11"/>
          </p:nvPr>
        </p:nvSpPr>
        <p:spPr/>
        <p:txBody>
          <a:bodyPr/>
          <a:lstStyle>
            <a:lvl1pPr>
              <a:defRPr>
                <a:solidFill>
                  <a:schemeClr val="bg1"/>
                </a:solidFill>
                <a:latin typeface="Manrope" pitchFamily="2" charset="0"/>
              </a:defRPr>
            </a:lvl1pPr>
          </a:lstStyle>
          <a:p>
            <a:endParaRPr lang="en-GB" dirty="0"/>
          </a:p>
        </p:txBody>
      </p:sp>
      <p:sp>
        <p:nvSpPr>
          <p:cNvPr id="6" name="Slide Number Placeholder 5">
            <a:extLst>
              <a:ext uri="{FF2B5EF4-FFF2-40B4-BE49-F238E27FC236}">
                <a16:creationId xmlns:a16="http://schemas.microsoft.com/office/drawing/2014/main" id="{483A9097-CD89-430F-95A6-9ADEFD499421}"/>
              </a:ext>
            </a:extLst>
          </p:cNvPr>
          <p:cNvSpPr>
            <a:spLocks noGrp="1"/>
          </p:cNvSpPr>
          <p:nvPr>
            <p:ph type="sldNum" sz="quarter" idx="12"/>
          </p:nvPr>
        </p:nvSpPr>
        <p:spPr/>
        <p:txBody>
          <a:bodyPr/>
          <a:lstStyle>
            <a:lvl1pPr>
              <a:defRPr>
                <a:solidFill>
                  <a:schemeClr val="bg1"/>
                </a:solidFill>
                <a:latin typeface="Manrope" pitchFamily="2" charset="0"/>
              </a:defRPr>
            </a:lvl1pPr>
          </a:lstStyle>
          <a:p>
            <a:fld id="{6D57CC30-5B76-4CAB-99EE-4AE9920A044A}" type="slidenum">
              <a:rPr lang="en-GB" smtClean="0"/>
              <a:pPr/>
              <a:t>‹#›</a:t>
            </a:fld>
            <a:endParaRPr lang="en-GB" dirty="0"/>
          </a:p>
        </p:txBody>
      </p:sp>
      <p:pic>
        <p:nvPicPr>
          <p:cNvPr id="8" name="Picture 7" descr="Shape&#10;&#10;Description automatically generated with medium confidence">
            <a:extLst>
              <a:ext uri="{FF2B5EF4-FFF2-40B4-BE49-F238E27FC236}">
                <a16:creationId xmlns:a16="http://schemas.microsoft.com/office/drawing/2014/main" id="{01CD8435-8C3C-46A1-AD7C-F3FC62F59F2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75608"/>
          <a:stretch/>
        </p:blipFill>
        <p:spPr>
          <a:xfrm>
            <a:off x="11111480" y="179387"/>
            <a:ext cx="870970" cy="541783"/>
          </a:xfrm>
          <a:prstGeom prst="rect">
            <a:avLst/>
          </a:prstGeom>
        </p:spPr>
      </p:pic>
    </p:spTree>
    <p:extLst>
      <p:ext uri="{BB962C8B-B14F-4D97-AF65-F5344CB8AC3E}">
        <p14:creationId xmlns:p14="http://schemas.microsoft.com/office/powerpoint/2010/main" val="2756227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Torch)">
    <p:bg>
      <p:bgPr>
        <a:solidFill>
          <a:srgbClr val="FF004A"/>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1417FC-193F-469F-AAC5-E2878F5CDA84}"/>
              </a:ext>
            </a:extLst>
          </p:cNvPr>
          <p:cNvSpPr>
            <a:spLocks noGrp="1"/>
          </p:cNvSpPr>
          <p:nvPr>
            <p:ph type="title"/>
          </p:nvPr>
        </p:nvSpPr>
        <p:spPr/>
        <p:txBody>
          <a:bodyPr/>
          <a:lstStyle>
            <a:lvl1pPr>
              <a:defRPr>
                <a:solidFill>
                  <a:schemeClr val="bg1"/>
                </a:solidFill>
                <a:latin typeface="Manrope ExtraBold" pitchFamily="2" charset="0"/>
              </a:defRPr>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803A4EA3-EFFC-4D23-9063-2098AC266B07}"/>
              </a:ext>
            </a:extLst>
          </p:cNvPr>
          <p:cNvSpPr>
            <a:spLocks noGrp="1"/>
          </p:cNvSpPr>
          <p:nvPr>
            <p:ph idx="1"/>
          </p:nvPr>
        </p:nvSpPr>
        <p:spPr/>
        <p:txBody>
          <a:bodyPr/>
          <a:lstStyle>
            <a:lvl1pPr>
              <a:defRPr>
                <a:solidFill>
                  <a:schemeClr val="bg1"/>
                </a:solidFill>
                <a:latin typeface="Manrope" pitchFamily="2" charset="0"/>
              </a:defRPr>
            </a:lvl1pPr>
            <a:lvl2pPr>
              <a:defRPr>
                <a:solidFill>
                  <a:schemeClr val="bg1"/>
                </a:solidFill>
                <a:latin typeface="Manrope" pitchFamily="2" charset="0"/>
              </a:defRPr>
            </a:lvl2pPr>
            <a:lvl3pPr>
              <a:defRPr>
                <a:solidFill>
                  <a:schemeClr val="bg1"/>
                </a:solidFill>
                <a:latin typeface="Manrope" pitchFamily="2" charset="0"/>
              </a:defRPr>
            </a:lvl3pPr>
            <a:lvl4pPr>
              <a:defRPr>
                <a:solidFill>
                  <a:schemeClr val="bg1"/>
                </a:solidFill>
                <a:latin typeface="Manrope" pitchFamily="2" charset="0"/>
              </a:defRPr>
            </a:lvl4pPr>
            <a:lvl5pPr>
              <a:defRPr>
                <a:solidFill>
                  <a:schemeClr val="bg1"/>
                </a:solidFill>
                <a:latin typeface="Manrope"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19948564-0890-4172-BDE0-B5BA924B57C5}"/>
              </a:ext>
            </a:extLst>
          </p:cNvPr>
          <p:cNvSpPr>
            <a:spLocks noGrp="1"/>
          </p:cNvSpPr>
          <p:nvPr>
            <p:ph type="dt" sz="half" idx="10"/>
          </p:nvPr>
        </p:nvSpPr>
        <p:spPr/>
        <p:txBody>
          <a:bodyPr/>
          <a:lstStyle>
            <a:lvl1pPr>
              <a:defRPr>
                <a:solidFill>
                  <a:schemeClr val="bg1"/>
                </a:solidFill>
                <a:latin typeface="Manrope" pitchFamily="2" charset="0"/>
              </a:defRPr>
            </a:lvl1pPr>
          </a:lstStyle>
          <a:p>
            <a:fld id="{D0805E03-2FE1-42CC-AE26-88FE7612633D}" type="datetimeFigureOut">
              <a:rPr lang="en-GB" smtClean="0"/>
              <a:pPr/>
              <a:t>30/01/2024</a:t>
            </a:fld>
            <a:endParaRPr lang="en-GB" dirty="0"/>
          </a:p>
        </p:txBody>
      </p:sp>
      <p:sp>
        <p:nvSpPr>
          <p:cNvPr id="5" name="Footer Placeholder 4">
            <a:extLst>
              <a:ext uri="{FF2B5EF4-FFF2-40B4-BE49-F238E27FC236}">
                <a16:creationId xmlns:a16="http://schemas.microsoft.com/office/drawing/2014/main" id="{9A870C6C-3469-475D-A0B1-5178B6A0867E}"/>
              </a:ext>
            </a:extLst>
          </p:cNvPr>
          <p:cNvSpPr>
            <a:spLocks noGrp="1"/>
          </p:cNvSpPr>
          <p:nvPr>
            <p:ph type="ftr" sz="quarter" idx="11"/>
          </p:nvPr>
        </p:nvSpPr>
        <p:spPr/>
        <p:txBody>
          <a:bodyPr/>
          <a:lstStyle>
            <a:lvl1pPr>
              <a:defRPr>
                <a:solidFill>
                  <a:schemeClr val="bg1"/>
                </a:solidFill>
              </a:defRPr>
            </a:lvl1pPr>
          </a:lstStyle>
          <a:p>
            <a:endParaRPr lang="en-GB" dirty="0"/>
          </a:p>
        </p:txBody>
      </p:sp>
      <p:sp>
        <p:nvSpPr>
          <p:cNvPr id="6" name="Slide Number Placeholder 5">
            <a:extLst>
              <a:ext uri="{FF2B5EF4-FFF2-40B4-BE49-F238E27FC236}">
                <a16:creationId xmlns:a16="http://schemas.microsoft.com/office/drawing/2014/main" id="{483A9097-CD89-430F-95A6-9ADEFD499421}"/>
              </a:ext>
            </a:extLst>
          </p:cNvPr>
          <p:cNvSpPr>
            <a:spLocks noGrp="1"/>
          </p:cNvSpPr>
          <p:nvPr>
            <p:ph type="sldNum" sz="quarter" idx="12"/>
          </p:nvPr>
        </p:nvSpPr>
        <p:spPr/>
        <p:txBody>
          <a:bodyPr/>
          <a:lstStyle>
            <a:lvl1pPr>
              <a:defRPr>
                <a:solidFill>
                  <a:schemeClr val="bg1"/>
                </a:solidFill>
                <a:latin typeface="Manrope" pitchFamily="2" charset="0"/>
              </a:defRPr>
            </a:lvl1pPr>
          </a:lstStyle>
          <a:p>
            <a:fld id="{6D57CC30-5B76-4CAB-99EE-4AE9920A044A}" type="slidenum">
              <a:rPr lang="en-GB" smtClean="0"/>
              <a:pPr/>
              <a:t>‹#›</a:t>
            </a:fld>
            <a:endParaRPr lang="en-GB" dirty="0"/>
          </a:p>
        </p:txBody>
      </p:sp>
      <p:pic>
        <p:nvPicPr>
          <p:cNvPr id="9" name="Picture 8" descr="Shape&#10;&#10;Description automatically generated with medium confidence">
            <a:extLst>
              <a:ext uri="{FF2B5EF4-FFF2-40B4-BE49-F238E27FC236}">
                <a16:creationId xmlns:a16="http://schemas.microsoft.com/office/drawing/2014/main" id="{9CFB1D0B-B50E-4B6D-B6BC-141862318D04}"/>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74406" b="492"/>
          <a:stretch/>
        </p:blipFill>
        <p:spPr>
          <a:xfrm>
            <a:off x="11128876" y="185738"/>
            <a:ext cx="913899" cy="539115"/>
          </a:xfrm>
          <a:prstGeom prst="rect">
            <a:avLst/>
          </a:prstGeom>
        </p:spPr>
      </p:pic>
    </p:spTree>
    <p:extLst>
      <p:ext uri="{BB962C8B-B14F-4D97-AF65-F5344CB8AC3E}">
        <p14:creationId xmlns:p14="http://schemas.microsoft.com/office/powerpoint/2010/main" val="37846095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Quote slide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005EAD-06F6-4249-AC21-523A25FC4598}"/>
              </a:ext>
            </a:extLst>
          </p:cNvPr>
          <p:cNvSpPr>
            <a:spLocks noGrp="1"/>
          </p:cNvSpPr>
          <p:nvPr>
            <p:ph type="title" hasCustomPrompt="1"/>
          </p:nvPr>
        </p:nvSpPr>
        <p:spPr>
          <a:xfrm>
            <a:off x="831850" y="1030288"/>
            <a:ext cx="6635750" cy="3532187"/>
          </a:xfrm>
        </p:spPr>
        <p:txBody>
          <a:bodyPr anchor="b"/>
          <a:lstStyle>
            <a:lvl1pPr>
              <a:defRPr sz="6000">
                <a:latin typeface="Manrope ExtraBold" pitchFamily="2" charset="0"/>
              </a:defRPr>
            </a:lvl1pPr>
          </a:lstStyle>
          <a:p>
            <a:r>
              <a:rPr lang="en-US" dirty="0"/>
              <a:t>“Insert example of a really good quote from a client”</a:t>
            </a:r>
            <a:endParaRPr lang="en-GB" dirty="0"/>
          </a:p>
        </p:txBody>
      </p:sp>
      <p:sp>
        <p:nvSpPr>
          <p:cNvPr id="3" name="Text Placeholder 2">
            <a:extLst>
              <a:ext uri="{FF2B5EF4-FFF2-40B4-BE49-F238E27FC236}">
                <a16:creationId xmlns:a16="http://schemas.microsoft.com/office/drawing/2014/main" id="{02A84432-2FB6-4180-A06C-F1DE847C0D70}"/>
              </a:ext>
            </a:extLst>
          </p:cNvPr>
          <p:cNvSpPr>
            <a:spLocks noGrp="1"/>
          </p:cNvSpPr>
          <p:nvPr>
            <p:ph type="body" idx="1" hasCustomPrompt="1"/>
          </p:nvPr>
        </p:nvSpPr>
        <p:spPr>
          <a:xfrm>
            <a:off x="831850" y="4589463"/>
            <a:ext cx="6635750" cy="1500187"/>
          </a:xfrm>
        </p:spPr>
        <p:txBody>
          <a:bodyPr/>
          <a:lstStyle>
            <a:lvl1pPr marL="0" indent="0">
              <a:buNone/>
              <a:defRPr sz="2400">
                <a:solidFill>
                  <a:schemeClr val="tx1">
                    <a:tint val="75000"/>
                  </a:schemeClr>
                </a:solidFill>
                <a:latin typeface="Manrope"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Name, Company - Date</a:t>
            </a:r>
          </a:p>
        </p:txBody>
      </p:sp>
      <p:sp>
        <p:nvSpPr>
          <p:cNvPr id="4" name="Date Placeholder 3">
            <a:extLst>
              <a:ext uri="{FF2B5EF4-FFF2-40B4-BE49-F238E27FC236}">
                <a16:creationId xmlns:a16="http://schemas.microsoft.com/office/drawing/2014/main" id="{40947618-A0C1-4A78-A569-1D173A37F002}"/>
              </a:ext>
            </a:extLst>
          </p:cNvPr>
          <p:cNvSpPr>
            <a:spLocks noGrp="1"/>
          </p:cNvSpPr>
          <p:nvPr>
            <p:ph type="dt" sz="half" idx="10"/>
          </p:nvPr>
        </p:nvSpPr>
        <p:spPr/>
        <p:txBody>
          <a:bodyPr/>
          <a:lstStyle>
            <a:lvl1pPr>
              <a:defRPr>
                <a:latin typeface="Manrope" pitchFamily="2" charset="0"/>
              </a:defRPr>
            </a:lvl1pPr>
          </a:lstStyle>
          <a:p>
            <a:fld id="{D0805E03-2FE1-42CC-AE26-88FE7612633D}" type="datetimeFigureOut">
              <a:rPr lang="en-GB" smtClean="0"/>
              <a:pPr/>
              <a:t>30/01/2024</a:t>
            </a:fld>
            <a:endParaRPr lang="en-GB" dirty="0"/>
          </a:p>
        </p:txBody>
      </p:sp>
      <p:sp>
        <p:nvSpPr>
          <p:cNvPr id="5" name="Footer Placeholder 4">
            <a:extLst>
              <a:ext uri="{FF2B5EF4-FFF2-40B4-BE49-F238E27FC236}">
                <a16:creationId xmlns:a16="http://schemas.microsoft.com/office/drawing/2014/main" id="{2128DCBA-D2A6-481A-BCCE-D2C26E500DB7}"/>
              </a:ext>
            </a:extLst>
          </p:cNvPr>
          <p:cNvSpPr>
            <a:spLocks noGrp="1"/>
          </p:cNvSpPr>
          <p:nvPr>
            <p:ph type="ftr" sz="quarter" idx="11"/>
          </p:nvPr>
        </p:nvSpPr>
        <p:spPr/>
        <p:txBody>
          <a:bodyPr/>
          <a:lstStyle>
            <a:lvl1pPr>
              <a:defRPr>
                <a:latin typeface="Manrope" pitchFamily="2" charset="0"/>
              </a:defRPr>
            </a:lvl1pPr>
          </a:lstStyle>
          <a:p>
            <a:endParaRPr lang="en-GB" dirty="0"/>
          </a:p>
        </p:txBody>
      </p:sp>
      <p:sp>
        <p:nvSpPr>
          <p:cNvPr id="6" name="Slide Number Placeholder 5">
            <a:extLst>
              <a:ext uri="{FF2B5EF4-FFF2-40B4-BE49-F238E27FC236}">
                <a16:creationId xmlns:a16="http://schemas.microsoft.com/office/drawing/2014/main" id="{CAE1E0FD-22D1-424D-9AD1-DF3AA4FCE95F}"/>
              </a:ext>
            </a:extLst>
          </p:cNvPr>
          <p:cNvSpPr>
            <a:spLocks noGrp="1"/>
          </p:cNvSpPr>
          <p:nvPr>
            <p:ph type="sldNum" sz="quarter" idx="12"/>
          </p:nvPr>
        </p:nvSpPr>
        <p:spPr/>
        <p:txBody>
          <a:bodyPr/>
          <a:lstStyle>
            <a:lvl1pPr>
              <a:defRPr>
                <a:latin typeface="Manrope" pitchFamily="2" charset="0"/>
              </a:defRPr>
            </a:lvl1pPr>
          </a:lstStyle>
          <a:p>
            <a:fld id="{6D57CC30-5B76-4CAB-99EE-4AE9920A044A}" type="slidenum">
              <a:rPr lang="en-GB" smtClean="0"/>
              <a:pPr/>
              <a:t>‹#›</a:t>
            </a:fld>
            <a:endParaRPr lang="en-GB" dirty="0"/>
          </a:p>
        </p:txBody>
      </p:sp>
      <p:pic>
        <p:nvPicPr>
          <p:cNvPr id="8" name="Picture 7">
            <a:extLst>
              <a:ext uri="{FF2B5EF4-FFF2-40B4-BE49-F238E27FC236}">
                <a16:creationId xmlns:a16="http://schemas.microsoft.com/office/drawing/2014/main" id="{07534570-27A2-4899-B7E7-B383C9C5C2C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7783061" y="488505"/>
            <a:ext cx="3570739" cy="541783"/>
          </a:xfrm>
          <a:prstGeom prst="rect">
            <a:avLst/>
          </a:prstGeom>
        </p:spPr>
      </p:pic>
      <p:sp>
        <p:nvSpPr>
          <p:cNvPr id="10" name="Picture Placeholder 9">
            <a:extLst>
              <a:ext uri="{FF2B5EF4-FFF2-40B4-BE49-F238E27FC236}">
                <a16:creationId xmlns:a16="http://schemas.microsoft.com/office/drawing/2014/main" id="{EE139D27-B9B1-49A2-A427-7963ED062F67}"/>
              </a:ext>
            </a:extLst>
          </p:cNvPr>
          <p:cNvSpPr>
            <a:spLocks noGrp="1"/>
          </p:cNvSpPr>
          <p:nvPr>
            <p:ph type="pic" sz="quarter" idx="13"/>
          </p:nvPr>
        </p:nvSpPr>
        <p:spPr>
          <a:xfrm>
            <a:off x="7680325" y="1554163"/>
            <a:ext cx="3679825" cy="4535487"/>
          </a:xfrm>
        </p:spPr>
        <p:txBody>
          <a:bodyPr/>
          <a:lstStyle/>
          <a:p>
            <a:endParaRPr lang="en-GB" dirty="0"/>
          </a:p>
        </p:txBody>
      </p:sp>
    </p:spTree>
    <p:extLst>
      <p:ext uri="{BB962C8B-B14F-4D97-AF65-F5344CB8AC3E}">
        <p14:creationId xmlns:p14="http://schemas.microsoft.com/office/powerpoint/2010/main" val="10842007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Quote slide (Rustic)">
    <p:bg>
      <p:bgPr>
        <a:solidFill>
          <a:srgbClr val="240A1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005EAD-06F6-4249-AC21-523A25FC4598}"/>
              </a:ext>
            </a:extLst>
          </p:cNvPr>
          <p:cNvSpPr>
            <a:spLocks noGrp="1"/>
          </p:cNvSpPr>
          <p:nvPr>
            <p:ph type="title" hasCustomPrompt="1"/>
          </p:nvPr>
        </p:nvSpPr>
        <p:spPr>
          <a:xfrm>
            <a:off x="831850" y="1030288"/>
            <a:ext cx="6635750" cy="3532187"/>
          </a:xfrm>
        </p:spPr>
        <p:txBody>
          <a:bodyPr anchor="b"/>
          <a:lstStyle>
            <a:lvl1pPr>
              <a:defRPr sz="6000">
                <a:solidFill>
                  <a:schemeClr val="bg1"/>
                </a:solidFill>
                <a:latin typeface="Manrope ExtraBold" pitchFamily="2" charset="0"/>
              </a:defRPr>
            </a:lvl1pPr>
          </a:lstStyle>
          <a:p>
            <a:r>
              <a:rPr lang="en-US" dirty="0"/>
              <a:t>“Insert example of a really good quote from a client”</a:t>
            </a:r>
            <a:endParaRPr lang="en-GB" dirty="0"/>
          </a:p>
        </p:txBody>
      </p:sp>
      <p:sp>
        <p:nvSpPr>
          <p:cNvPr id="3" name="Text Placeholder 2">
            <a:extLst>
              <a:ext uri="{FF2B5EF4-FFF2-40B4-BE49-F238E27FC236}">
                <a16:creationId xmlns:a16="http://schemas.microsoft.com/office/drawing/2014/main" id="{02A84432-2FB6-4180-A06C-F1DE847C0D70}"/>
              </a:ext>
            </a:extLst>
          </p:cNvPr>
          <p:cNvSpPr>
            <a:spLocks noGrp="1"/>
          </p:cNvSpPr>
          <p:nvPr>
            <p:ph type="body" idx="1" hasCustomPrompt="1"/>
          </p:nvPr>
        </p:nvSpPr>
        <p:spPr>
          <a:xfrm>
            <a:off x="831850" y="4589463"/>
            <a:ext cx="6635750" cy="1500187"/>
          </a:xfrm>
        </p:spPr>
        <p:txBody>
          <a:bodyPr/>
          <a:lstStyle>
            <a:lvl1pPr marL="0" indent="0">
              <a:buNone/>
              <a:defRPr sz="2400">
                <a:solidFill>
                  <a:schemeClr val="bg1"/>
                </a:solidFill>
                <a:latin typeface="Manrope"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Name, Company - Date</a:t>
            </a:r>
          </a:p>
        </p:txBody>
      </p:sp>
      <p:sp>
        <p:nvSpPr>
          <p:cNvPr id="4" name="Date Placeholder 3">
            <a:extLst>
              <a:ext uri="{FF2B5EF4-FFF2-40B4-BE49-F238E27FC236}">
                <a16:creationId xmlns:a16="http://schemas.microsoft.com/office/drawing/2014/main" id="{40947618-A0C1-4A78-A569-1D173A37F002}"/>
              </a:ext>
            </a:extLst>
          </p:cNvPr>
          <p:cNvSpPr>
            <a:spLocks noGrp="1"/>
          </p:cNvSpPr>
          <p:nvPr>
            <p:ph type="dt" sz="half" idx="10"/>
          </p:nvPr>
        </p:nvSpPr>
        <p:spPr/>
        <p:txBody>
          <a:bodyPr/>
          <a:lstStyle>
            <a:lvl1pPr>
              <a:defRPr>
                <a:solidFill>
                  <a:schemeClr val="bg1"/>
                </a:solidFill>
                <a:latin typeface="Manrope" pitchFamily="2" charset="0"/>
              </a:defRPr>
            </a:lvl1pPr>
          </a:lstStyle>
          <a:p>
            <a:fld id="{D0805E03-2FE1-42CC-AE26-88FE7612633D}" type="datetimeFigureOut">
              <a:rPr lang="en-GB" smtClean="0"/>
              <a:pPr/>
              <a:t>30/01/2024</a:t>
            </a:fld>
            <a:endParaRPr lang="en-GB" dirty="0"/>
          </a:p>
        </p:txBody>
      </p:sp>
      <p:sp>
        <p:nvSpPr>
          <p:cNvPr id="5" name="Footer Placeholder 4">
            <a:extLst>
              <a:ext uri="{FF2B5EF4-FFF2-40B4-BE49-F238E27FC236}">
                <a16:creationId xmlns:a16="http://schemas.microsoft.com/office/drawing/2014/main" id="{2128DCBA-D2A6-481A-BCCE-D2C26E500DB7}"/>
              </a:ext>
            </a:extLst>
          </p:cNvPr>
          <p:cNvSpPr>
            <a:spLocks noGrp="1"/>
          </p:cNvSpPr>
          <p:nvPr>
            <p:ph type="ftr" sz="quarter" idx="11"/>
          </p:nvPr>
        </p:nvSpPr>
        <p:spPr/>
        <p:txBody>
          <a:bodyPr/>
          <a:lstStyle>
            <a:lvl1pPr>
              <a:defRPr>
                <a:solidFill>
                  <a:schemeClr val="bg1"/>
                </a:solidFill>
                <a:latin typeface="Manrope" pitchFamily="2" charset="0"/>
              </a:defRPr>
            </a:lvl1pPr>
          </a:lstStyle>
          <a:p>
            <a:endParaRPr lang="en-GB" dirty="0"/>
          </a:p>
        </p:txBody>
      </p:sp>
      <p:sp>
        <p:nvSpPr>
          <p:cNvPr id="6" name="Slide Number Placeholder 5">
            <a:extLst>
              <a:ext uri="{FF2B5EF4-FFF2-40B4-BE49-F238E27FC236}">
                <a16:creationId xmlns:a16="http://schemas.microsoft.com/office/drawing/2014/main" id="{CAE1E0FD-22D1-424D-9AD1-DF3AA4FCE95F}"/>
              </a:ext>
            </a:extLst>
          </p:cNvPr>
          <p:cNvSpPr>
            <a:spLocks noGrp="1"/>
          </p:cNvSpPr>
          <p:nvPr>
            <p:ph type="sldNum" sz="quarter" idx="12"/>
          </p:nvPr>
        </p:nvSpPr>
        <p:spPr/>
        <p:txBody>
          <a:bodyPr/>
          <a:lstStyle>
            <a:lvl1pPr>
              <a:defRPr>
                <a:solidFill>
                  <a:schemeClr val="bg1"/>
                </a:solidFill>
                <a:latin typeface="Manrope" pitchFamily="2" charset="0"/>
              </a:defRPr>
            </a:lvl1pPr>
          </a:lstStyle>
          <a:p>
            <a:fld id="{6D57CC30-5B76-4CAB-99EE-4AE9920A044A}" type="slidenum">
              <a:rPr lang="en-GB" smtClean="0"/>
              <a:pPr/>
              <a:t>‹#›</a:t>
            </a:fld>
            <a:endParaRPr lang="en-GB" dirty="0"/>
          </a:p>
        </p:txBody>
      </p:sp>
      <p:sp>
        <p:nvSpPr>
          <p:cNvPr id="10" name="Picture Placeholder 9">
            <a:extLst>
              <a:ext uri="{FF2B5EF4-FFF2-40B4-BE49-F238E27FC236}">
                <a16:creationId xmlns:a16="http://schemas.microsoft.com/office/drawing/2014/main" id="{EE139D27-B9B1-49A2-A427-7963ED062F67}"/>
              </a:ext>
            </a:extLst>
          </p:cNvPr>
          <p:cNvSpPr>
            <a:spLocks noGrp="1"/>
          </p:cNvSpPr>
          <p:nvPr>
            <p:ph type="pic" sz="quarter" idx="13"/>
          </p:nvPr>
        </p:nvSpPr>
        <p:spPr>
          <a:xfrm>
            <a:off x="7680325" y="1554163"/>
            <a:ext cx="3679825" cy="4535487"/>
          </a:xfrm>
        </p:spPr>
        <p:txBody>
          <a:bodyPr/>
          <a:lstStyle>
            <a:lvl1pPr>
              <a:defRPr>
                <a:solidFill>
                  <a:schemeClr val="bg1"/>
                </a:solidFill>
              </a:defRPr>
            </a:lvl1pPr>
          </a:lstStyle>
          <a:p>
            <a:endParaRPr lang="en-GB" dirty="0"/>
          </a:p>
        </p:txBody>
      </p:sp>
      <p:pic>
        <p:nvPicPr>
          <p:cNvPr id="9" name="Picture 8" descr="A picture containing text, clipart&#10;&#10;Description automatically generated">
            <a:extLst>
              <a:ext uri="{FF2B5EF4-FFF2-40B4-BE49-F238E27FC236}">
                <a16:creationId xmlns:a16="http://schemas.microsoft.com/office/drawing/2014/main" id="{36540714-A203-46CE-BABA-E2AE93F5E31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783061" y="488505"/>
            <a:ext cx="3570739" cy="541783"/>
          </a:xfrm>
          <a:prstGeom prst="rect">
            <a:avLst/>
          </a:prstGeom>
        </p:spPr>
      </p:pic>
    </p:spTree>
    <p:extLst>
      <p:ext uri="{BB962C8B-B14F-4D97-AF65-F5344CB8AC3E}">
        <p14:creationId xmlns:p14="http://schemas.microsoft.com/office/powerpoint/2010/main" val="17241320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 slide (Torch)">
    <p:bg>
      <p:bgPr>
        <a:solidFill>
          <a:srgbClr val="FF004A"/>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005EAD-06F6-4249-AC21-523A25FC4598}"/>
              </a:ext>
            </a:extLst>
          </p:cNvPr>
          <p:cNvSpPr>
            <a:spLocks noGrp="1"/>
          </p:cNvSpPr>
          <p:nvPr>
            <p:ph type="title" hasCustomPrompt="1"/>
          </p:nvPr>
        </p:nvSpPr>
        <p:spPr>
          <a:xfrm>
            <a:off x="831850" y="1030288"/>
            <a:ext cx="6635750" cy="3532187"/>
          </a:xfrm>
        </p:spPr>
        <p:txBody>
          <a:bodyPr anchor="b"/>
          <a:lstStyle>
            <a:lvl1pPr>
              <a:defRPr sz="6000">
                <a:solidFill>
                  <a:schemeClr val="bg1"/>
                </a:solidFill>
                <a:latin typeface="Manrope ExtraBold" pitchFamily="2" charset="0"/>
              </a:defRPr>
            </a:lvl1pPr>
          </a:lstStyle>
          <a:p>
            <a:r>
              <a:rPr lang="en-US" dirty="0"/>
              <a:t>“Insert example of a really good quote from a client”</a:t>
            </a:r>
            <a:endParaRPr lang="en-GB" dirty="0"/>
          </a:p>
        </p:txBody>
      </p:sp>
      <p:sp>
        <p:nvSpPr>
          <p:cNvPr id="3" name="Text Placeholder 2">
            <a:extLst>
              <a:ext uri="{FF2B5EF4-FFF2-40B4-BE49-F238E27FC236}">
                <a16:creationId xmlns:a16="http://schemas.microsoft.com/office/drawing/2014/main" id="{02A84432-2FB6-4180-A06C-F1DE847C0D70}"/>
              </a:ext>
            </a:extLst>
          </p:cNvPr>
          <p:cNvSpPr>
            <a:spLocks noGrp="1"/>
          </p:cNvSpPr>
          <p:nvPr>
            <p:ph type="body" idx="1" hasCustomPrompt="1"/>
          </p:nvPr>
        </p:nvSpPr>
        <p:spPr>
          <a:xfrm>
            <a:off x="831850" y="4589463"/>
            <a:ext cx="6635750" cy="1500187"/>
          </a:xfrm>
        </p:spPr>
        <p:txBody>
          <a:bodyPr/>
          <a:lstStyle>
            <a:lvl1pPr marL="0" indent="0">
              <a:buNone/>
              <a:defRPr sz="2400">
                <a:solidFill>
                  <a:schemeClr val="bg1"/>
                </a:solidFill>
                <a:latin typeface="Manrope"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Name, Company - Date</a:t>
            </a:r>
          </a:p>
        </p:txBody>
      </p:sp>
      <p:sp>
        <p:nvSpPr>
          <p:cNvPr id="4" name="Date Placeholder 3">
            <a:extLst>
              <a:ext uri="{FF2B5EF4-FFF2-40B4-BE49-F238E27FC236}">
                <a16:creationId xmlns:a16="http://schemas.microsoft.com/office/drawing/2014/main" id="{40947618-A0C1-4A78-A569-1D173A37F002}"/>
              </a:ext>
            </a:extLst>
          </p:cNvPr>
          <p:cNvSpPr>
            <a:spLocks noGrp="1"/>
          </p:cNvSpPr>
          <p:nvPr>
            <p:ph type="dt" sz="half" idx="10"/>
          </p:nvPr>
        </p:nvSpPr>
        <p:spPr/>
        <p:txBody>
          <a:bodyPr/>
          <a:lstStyle>
            <a:lvl1pPr>
              <a:defRPr>
                <a:solidFill>
                  <a:schemeClr val="bg1"/>
                </a:solidFill>
                <a:latin typeface="Manrope" pitchFamily="2" charset="0"/>
              </a:defRPr>
            </a:lvl1pPr>
          </a:lstStyle>
          <a:p>
            <a:fld id="{D0805E03-2FE1-42CC-AE26-88FE7612633D}" type="datetimeFigureOut">
              <a:rPr lang="en-GB" smtClean="0"/>
              <a:pPr/>
              <a:t>30/01/2024</a:t>
            </a:fld>
            <a:endParaRPr lang="en-GB" dirty="0"/>
          </a:p>
        </p:txBody>
      </p:sp>
      <p:sp>
        <p:nvSpPr>
          <p:cNvPr id="5" name="Footer Placeholder 4">
            <a:extLst>
              <a:ext uri="{FF2B5EF4-FFF2-40B4-BE49-F238E27FC236}">
                <a16:creationId xmlns:a16="http://schemas.microsoft.com/office/drawing/2014/main" id="{2128DCBA-D2A6-481A-BCCE-D2C26E500DB7}"/>
              </a:ext>
            </a:extLst>
          </p:cNvPr>
          <p:cNvSpPr>
            <a:spLocks noGrp="1"/>
          </p:cNvSpPr>
          <p:nvPr>
            <p:ph type="ftr" sz="quarter" idx="11"/>
          </p:nvPr>
        </p:nvSpPr>
        <p:spPr/>
        <p:txBody>
          <a:bodyPr/>
          <a:lstStyle>
            <a:lvl1pPr>
              <a:defRPr>
                <a:solidFill>
                  <a:schemeClr val="bg1"/>
                </a:solidFill>
                <a:latin typeface="Manrope" pitchFamily="2" charset="0"/>
              </a:defRPr>
            </a:lvl1pPr>
          </a:lstStyle>
          <a:p>
            <a:endParaRPr lang="en-GB" dirty="0"/>
          </a:p>
        </p:txBody>
      </p:sp>
      <p:sp>
        <p:nvSpPr>
          <p:cNvPr id="6" name="Slide Number Placeholder 5">
            <a:extLst>
              <a:ext uri="{FF2B5EF4-FFF2-40B4-BE49-F238E27FC236}">
                <a16:creationId xmlns:a16="http://schemas.microsoft.com/office/drawing/2014/main" id="{CAE1E0FD-22D1-424D-9AD1-DF3AA4FCE95F}"/>
              </a:ext>
            </a:extLst>
          </p:cNvPr>
          <p:cNvSpPr>
            <a:spLocks noGrp="1"/>
          </p:cNvSpPr>
          <p:nvPr>
            <p:ph type="sldNum" sz="quarter" idx="12"/>
          </p:nvPr>
        </p:nvSpPr>
        <p:spPr/>
        <p:txBody>
          <a:bodyPr/>
          <a:lstStyle>
            <a:lvl1pPr>
              <a:defRPr>
                <a:solidFill>
                  <a:schemeClr val="bg1"/>
                </a:solidFill>
                <a:latin typeface="Manrope" pitchFamily="2" charset="0"/>
              </a:defRPr>
            </a:lvl1pPr>
          </a:lstStyle>
          <a:p>
            <a:fld id="{6D57CC30-5B76-4CAB-99EE-4AE9920A044A}" type="slidenum">
              <a:rPr lang="en-GB" smtClean="0"/>
              <a:pPr/>
              <a:t>‹#›</a:t>
            </a:fld>
            <a:endParaRPr lang="en-GB" dirty="0"/>
          </a:p>
        </p:txBody>
      </p:sp>
      <p:sp>
        <p:nvSpPr>
          <p:cNvPr id="10" name="Picture Placeholder 9">
            <a:extLst>
              <a:ext uri="{FF2B5EF4-FFF2-40B4-BE49-F238E27FC236}">
                <a16:creationId xmlns:a16="http://schemas.microsoft.com/office/drawing/2014/main" id="{EE139D27-B9B1-49A2-A427-7963ED062F67}"/>
              </a:ext>
            </a:extLst>
          </p:cNvPr>
          <p:cNvSpPr>
            <a:spLocks noGrp="1"/>
          </p:cNvSpPr>
          <p:nvPr>
            <p:ph type="pic" sz="quarter" idx="13"/>
          </p:nvPr>
        </p:nvSpPr>
        <p:spPr>
          <a:xfrm>
            <a:off x="7680325" y="1554163"/>
            <a:ext cx="3679825" cy="4535487"/>
          </a:xfrm>
        </p:spPr>
        <p:txBody>
          <a:bodyPr/>
          <a:lstStyle>
            <a:lvl1pPr>
              <a:defRPr>
                <a:solidFill>
                  <a:schemeClr val="bg1"/>
                </a:solidFill>
              </a:defRPr>
            </a:lvl1pPr>
          </a:lstStyle>
          <a:p>
            <a:endParaRPr lang="en-GB" dirty="0"/>
          </a:p>
        </p:txBody>
      </p:sp>
      <p:pic>
        <p:nvPicPr>
          <p:cNvPr id="9" name="Picture 8">
            <a:extLst>
              <a:ext uri="{FF2B5EF4-FFF2-40B4-BE49-F238E27FC236}">
                <a16:creationId xmlns:a16="http://schemas.microsoft.com/office/drawing/2014/main" id="{36540714-A203-46CE-BABA-E2AE93F5E31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7783061" y="488505"/>
            <a:ext cx="3570739" cy="541783"/>
          </a:xfrm>
          <a:prstGeom prst="rect">
            <a:avLst/>
          </a:prstGeom>
        </p:spPr>
      </p:pic>
    </p:spTree>
    <p:extLst>
      <p:ext uri="{BB962C8B-B14F-4D97-AF65-F5344CB8AC3E}">
        <p14:creationId xmlns:p14="http://schemas.microsoft.com/office/powerpoint/2010/main" val="9171900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60C652-AC4B-4A17-821F-8B738418F9D1}"/>
              </a:ext>
            </a:extLst>
          </p:cNvPr>
          <p:cNvSpPr>
            <a:spLocks noGrp="1"/>
          </p:cNvSpPr>
          <p:nvPr>
            <p:ph type="title"/>
          </p:nvPr>
        </p:nvSpPr>
        <p:spPr/>
        <p:txBody>
          <a:bodyPr/>
          <a:lstStyle>
            <a:lvl1pPr>
              <a:defRPr>
                <a:latin typeface="Manrope ExtraBold" pitchFamily="2" charset="0"/>
              </a:defRPr>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9D2522EF-63AD-4C88-8116-423FFBBA9334}"/>
              </a:ext>
            </a:extLst>
          </p:cNvPr>
          <p:cNvSpPr>
            <a:spLocks noGrp="1"/>
          </p:cNvSpPr>
          <p:nvPr>
            <p:ph sz="half" idx="1"/>
          </p:nvPr>
        </p:nvSpPr>
        <p:spPr>
          <a:xfrm>
            <a:off x="838200" y="1825625"/>
            <a:ext cx="5181600" cy="4351338"/>
          </a:xfrm>
        </p:spPr>
        <p:txBody>
          <a:bodyPr/>
          <a:lstStyle>
            <a:lvl1pPr>
              <a:defRPr>
                <a:latin typeface="Manrope" pitchFamily="2" charset="0"/>
              </a:defRPr>
            </a:lvl1pPr>
            <a:lvl2pPr>
              <a:defRPr>
                <a:latin typeface="Manrope" pitchFamily="2" charset="0"/>
              </a:defRPr>
            </a:lvl2pPr>
            <a:lvl3pPr>
              <a:defRPr>
                <a:latin typeface="Manrope" pitchFamily="2" charset="0"/>
              </a:defRPr>
            </a:lvl3pPr>
            <a:lvl4pPr>
              <a:defRPr>
                <a:latin typeface="Manrope" pitchFamily="2" charset="0"/>
              </a:defRPr>
            </a:lvl4pPr>
            <a:lvl5pPr>
              <a:defRPr>
                <a:latin typeface="Manrope"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4526DCE9-0B9E-4BAF-B4AE-FF21539AFD82}"/>
              </a:ext>
            </a:extLst>
          </p:cNvPr>
          <p:cNvSpPr>
            <a:spLocks noGrp="1"/>
          </p:cNvSpPr>
          <p:nvPr>
            <p:ph sz="half" idx="2"/>
          </p:nvPr>
        </p:nvSpPr>
        <p:spPr>
          <a:xfrm>
            <a:off x="6172200" y="1825625"/>
            <a:ext cx="5181600" cy="4351338"/>
          </a:xfrm>
        </p:spPr>
        <p:txBody>
          <a:bodyPr/>
          <a:lstStyle>
            <a:lvl1pPr>
              <a:defRPr>
                <a:latin typeface="Manrope" pitchFamily="2" charset="0"/>
              </a:defRPr>
            </a:lvl1pPr>
            <a:lvl2pPr>
              <a:defRPr>
                <a:latin typeface="Manrope" pitchFamily="2" charset="0"/>
              </a:defRPr>
            </a:lvl2pPr>
            <a:lvl3pPr>
              <a:defRPr>
                <a:latin typeface="Manrope" pitchFamily="2" charset="0"/>
              </a:defRPr>
            </a:lvl3pPr>
            <a:lvl4pPr>
              <a:defRPr>
                <a:latin typeface="Manrope" pitchFamily="2" charset="0"/>
              </a:defRPr>
            </a:lvl4pPr>
            <a:lvl5pPr>
              <a:defRPr>
                <a:latin typeface="Manrope"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a:extLst>
              <a:ext uri="{FF2B5EF4-FFF2-40B4-BE49-F238E27FC236}">
                <a16:creationId xmlns:a16="http://schemas.microsoft.com/office/drawing/2014/main" id="{91E31635-0434-4D62-80DC-A7A911DC51C0}"/>
              </a:ext>
            </a:extLst>
          </p:cNvPr>
          <p:cNvSpPr>
            <a:spLocks noGrp="1"/>
          </p:cNvSpPr>
          <p:nvPr>
            <p:ph type="dt" sz="half" idx="10"/>
          </p:nvPr>
        </p:nvSpPr>
        <p:spPr/>
        <p:txBody>
          <a:bodyPr/>
          <a:lstStyle>
            <a:lvl1pPr>
              <a:defRPr>
                <a:latin typeface="Manrope" pitchFamily="2" charset="0"/>
              </a:defRPr>
            </a:lvl1pPr>
          </a:lstStyle>
          <a:p>
            <a:fld id="{D0805E03-2FE1-42CC-AE26-88FE7612633D}" type="datetimeFigureOut">
              <a:rPr lang="en-GB" smtClean="0"/>
              <a:pPr/>
              <a:t>30/01/2024</a:t>
            </a:fld>
            <a:endParaRPr lang="en-GB" dirty="0"/>
          </a:p>
        </p:txBody>
      </p:sp>
      <p:sp>
        <p:nvSpPr>
          <p:cNvPr id="6" name="Footer Placeholder 5">
            <a:extLst>
              <a:ext uri="{FF2B5EF4-FFF2-40B4-BE49-F238E27FC236}">
                <a16:creationId xmlns:a16="http://schemas.microsoft.com/office/drawing/2014/main" id="{8141A931-8081-4AF6-89F7-8C804F4A4CF0}"/>
              </a:ext>
            </a:extLst>
          </p:cNvPr>
          <p:cNvSpPr>
            <a:spLocks noGrp="1"/>
          </p:cNvSpPr>
          <p:nvPr>
            <p:ph type="ftr" sz="quarter" idx="11"/>
          </p:nvPr>
        </p:nvSpPr>
        <p:spPr/>
        <p:txBody>
          <a:bodyPr/>
          <a:lstStyle>
            <a:lvl1pPr>
              <a:defRPr>
                <a:latin typeface="Manrope" pitchFamily="2" charset="0"/>
              </a:defRPr>
            </a:lvl1pPr>
          </a:lstStyle>
          <a:p>
            <a:endParaRPr lang="en-GB" dirty="0"/>
          </a:p>
        </p:txBody>
      </p:sp>
      <p:sp>
        <p:nvSpPr>
          <p:cNvPr id="7" name="Slide Number Placeholder 6">
            <a:extLst>
              <a:ext uri="{FF2B5EF4-FFF2-40B4-BE49-F238E27FC236}">
                <a16:creationId xmlns:a16="http://schemas.microsoft.com/office/drawing/2014/main" id="{C57E487A-FA0D-46E4-A409-D1CA6A0463E3}"/>
              </a:ext>
            </a:extLst>
          </p:cNvPr>
          <p:cNvSpPr>
            <a:spLocks noGrp="1"/>
          </p:cNvSpPr>
          <p:nvPr>
            <p:ph type="sldNum" sz="quarter" idx="12"/>
          </p:nvPr>
        </p:nvSpPr>
        <p:spPr/>
        <p:txBody>
          <a:bodyPr/>
          <a:lstStyle>
            <a:lvl1pPr>
              <a:defRPr>
                <a:latin typeface="Manrope" pitchFamily="2" charset="0"/>
              </a:defRPr>
            </a:lvl1pPr>
          </a:lstStyle>
          <a:p>
            <a:fld id="{6D57CC30-5B76-4CAB-99EE-4AE9920A044A}" type="slidenum">
              <a:rPr lang="en-GB" smtClean="0"/>
              <a:pPr/>
              <a:t>‹#›</a:t>
            </a:fld>
            <a:endParaRPr lang="en-GB" dirty="0"/>
          </a:p>
        </p:txBody>
      </p:sp>
      <p:pic>
        <p:nvPicPr>
          <p:cNvPr id="8" name="Picture 7" descr="Shape&#10;&#10;Description automatically generated with medium confidence">
            <a:extLst>
              <a:ext uri="{FF2B5EF4-FFF2-40B4-BE49-F238E27FC236}">
                <a16:creationId xmlns:a16="http://schemas.microsoft.com/office/drawing/2014/main" id="{F00A42C5-8F18-4D8A-AEAC-A537DEE3E25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75608"/>
          <a:stretch/>
        </p:blipFill>
        <p:spPr>
          <a:xfrm>
            <a:off x="10482830" y="365125"/>
            <a:ext cx="870970" cy="541783"/>
          </a:xfrm>
          <a:prstGeom prst="rect">
            <a:avLst/>
          </a:prstGeom>
        </p:spPr>
      </p:pic>
    </p:spTree>
    <p:extLst>
      <p:ext uri="{BB962C8B-B14F-4D97-AF65-F5344CB8AC3E}">
        <p14:creationId xmlns:p14="http://schemas.microsoft.com/office/powerpoint/2010/main" val="42815812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Rustic)">
    <p:bg>
      <p:bgPr>
        <a:solidFill>
          <a:srgbClr val="240A1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60C652-AC4B-4A17-821F-8B738418F9D1}"/>
              </a:ext>
            </a:extLst>
          </p:cNvPr>
          <p:cNvSpPr>
            <a:spLocks noGrp="1"/>
          </p:cNvSpPr>
          <p:nvPr>
            <p:ph type="title"/>
          </p:nvPr>
        </p:nvSpPr>
        <p:spPr/>
        <p:txBody>
          <a:bodyPr/>
          <a:lstStyle>
            <a:lvl1pPr>
              <a:defRPr>
                <a:solidFill>
                  <a:schemeClr val="bg1"/>
                </a:solidFill>
                <a:latin typeface="Manrope ExtraBold" pitchFamily="2" charset="0"/>
              </a:defRPr>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9D2522EF-63AD-4C88-8116-423FFBBA9334}"/>
              </a:ext>
            </a:extLst>
          </p:cNvPr>
          <p:cNvSpPr>
            <a:spLocks noGrp="1"/>
          </p:cNvSpPr>
          <p:nvPr>
            <p:ph sz="half" idx="1"/>
          </p:nvPr>
        </p:nvSpPr>
        <p:spPr>
          <a:xfrm>
            <a:off x="838200" y="1825625"/>
            <a:ext cx="5181600" cy="4351338"/>
          </a:xfrm>
        </p:spPr>
        <p:txBody>
          <a:bodyPr/>
          <a:lstStyle>
            <a:lvl1pPr>
              <a:defRPr>
                <a:solidFill>
                  <a:schemeClr val="bg1"/>
                </a:solidFill>
                <a:latin typeface="Manrope" pitchFamily="2" charset="0"/>
              </a:defRPr>
            </a:lvl1pPr>
            <a:lvl2pPr>
              <a:defRPr>
                <a:solidFill>
                  <a:schemeClr val="bg1"/>
                </a:solidFill>
                <a:latin typeface="Manrope" pitchFamily="2" charset="0"/>
              </a:defRPr>
            </a:lvl2pPr>
            <a:lvl3pPr>
              <a:defRPr>
                <a:solidFill>
                  <a:schemeClr val="bg1"/>
                </a:solidFill>
                <a:latin typeface="Manrope" pitchFamily="2" charset="0"/>
              </a:defRPr>
            </a:lvl3pPr>
            <a:lvl4pPr>
              <a:defRPr>
                <a:solidFill>
                  <a:schemeClr val="bg1"/>
                </a:solidFill>
                <a:latin typeface="Manrope" pitchFamily="2" charset="0"/>
              </a:defRPr>
            </a:lvl4pPr>
            <a:lvl5pPr>
              <a:defRPr>
                <a:solidFill>
                  <a:schemeClr val="bg1"/>
                </a:solidFill>
                <a:latin typeface="Manrope"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4526DCE9-0B9E-4BAF-B4AE-FF21539AFD82}"/>
              </a:ext>
            </a:extLst>
          </p:cNvPr>
          <p:cNvSpPr>
            <a:spLocks noGrp="1"/>
          </p:cNvSpPr>
          <p:nvPr>
            <p:ph sz="half" idx="2"/>
          </p:nvPr>
        </p:nvSpPr>
        <p:spPr>
          <a:xfrm>
            <a:off x="6172200" y="1825625"/>
            <a:ext cx="5181600" cy="4351338"/>
          </a:xfrm>
        </p:spPr>
        <p:txBody>
          <a:bodyPr/>
          <a:lstStyle>
            <a:lvl1pPr>
              <a:defRPr>
                <a:solidFill>
                  <a:schemeClr val="bg1"/>
                </a:solidFill>
                <a:latin typeface="Manrope" pitchFamily="2" charset="0"/>
              </a:defRPr>
            </a:lvl1pPr>
            <a:lvl2pPr>
              <a:defRPr>
                <a:solidFill>
                  <a:schemeClr val="bg1"/>
                </a:solidFill>
                <a:latin typeface="Manrope" pitchFamily="2" charset="0"/>
              </a:defRPr>
            </a:lvl2pPr>
            <a:lvl3pPr>
              <a:defRPr>
                <a:solidFill>
                  <a:schemeClr val="bg1"/>
                </a:solidFill>
                <a:latin typeface="Manrope" pitchFamily="2" charset="0"/>
              </a:defRPr>
            </a:lvl3pPr>
            <a:lvl4pPr>
              <a:defRPr>
                <a:solidFill>
                  <a:schemeClr val="bg1"/>
                </a:solidFill>
                <a:latin typeface="Manrope" pitchFamily="2" charset="0"/>
              </a:defRPr>
            </a:lvl4pPr>
            <a:lvl5pPr>
              <a:defRPr>
                <a:solidFill>
                  <a:schemeClr val="bg1"/>
                </a:solidFill>
                <a:latin typeface="Manrope"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a:extLst>
              <a:ext uri="{FF2B5EF4-FFF2-40B4-BE49-F238E27FC236}">
                <a16:creationId xmlns:a16="http://schemas.microsoft.com/office/drawing/2014/main" id="{91E31635-0434-4D62-80DC-A7A911DC51C0}"/>
              </a:ext>
            </a:extLst>
          </p:cNvPr>
          <p:cNvSpPr>
            <a:spLocks noGrp="1"/>
          </p:cNvSpPr>
          <p:nvPr>
            <p:ph type="dt" sz="half" idx="10"/>
          </p:nvPr>
        </p:nvSpPr>
        <p:spPr/>
        <p:txBody>
          <a:bodyPr/>
          <a:lstStyle>
            <a:lvl1pPr>
              <a:defRPr>
                <a:solidFill>
                  <a:schemeClr val="bg1"/>
                </a:solidFill>
                <a:latin typeface="Manrope" pitchFamily="2" charset="0"/>
              </a:defRPr>
            </a:lvl1pPr>
          </a:lstStyle>
          <a:p>
            <a:fld id="{D0805E03-2FE1-42CC-AE26-88FE7612633D}" type="datetimeFigureOut">
              <a:rPr lang="en-GB" smtClean="0"/>
              <a:pPr/>
              <a:t>30/01/2024</a:t>
            </a:fld>
            <a:endParaRPr lang="en-GB" dirty="0"/>
          </a:p>
        </p:txBody>
      </p:sp>
      <p:sp>
        <p:nvSpPr>
          <p:cNvPr id="6" name="Footer Placeholder 5">
            <a:extLst>
              <a:ext uri="{FF2B5EF4-FFF2-40B4-BE49-F238E27FC236}">
                <a16:creationId xmlns:a16="http://schemas.microsoft.com/office/drawing/2014/main" id="{8141A931-8081-4AF6-89F7-8C804F4A4CF0}"/>
              </a:ext>
            </a:extLst>
          </p:cNvPr>
          <p:cNvSpPr>
            <a:spLocks noGrp="1"/>
          </p:cNvSpPr>
          <p:nvPr>
            <p:ph type="ftr" sz="quarter" idx="11"/>
          </p:nvPr>
        </p:nvSpPr>
        <p:spPr/>
        <p:txBody>
          <a:bodyPr/>
          <a:lstStyle>
            <a:lvl1pPr>
              <a:defRPr>
                <a:solidFill>
                  <a:schemeClr val="bg1"/>
                </a:solidFill>
                <a:latin typeface="Manrope" pitchFamily="2" charset="0"/>
              </a:defRPr>
            </a:lvl1pPr>
          </a:lstStyle>
          <a:p>
            <a:endParaRPr lang="en-GB" dirty="0"/>
          </a:p>
        </p:txBody>
      </p:sp>
      <p:sp>
        <p:nvSpPr>
          <p:cNvPr id="7" name="Slide Number Placeholder 6">
            <a:extLst>
              <a:ext uri="{FF2B5EF4-FFF2-40B4-BE49-F238E27FC236}">
                <a16:creationId xmlns:a16="http://schemas.microsoft.com/office/drawing/2014/main" id="{C57E487A-FA0D-46E4-A409-D1CA6A0463E3}"/>
              </a:ext>
            </a:extLst>
          </p:cNvPr>
          <p:cNvSpPr>
            <a:spLocks noGrp="1"/>
          </p:cNvSpPr>
          <p:nvPr>
            <p:ph type="sldNum" sz="quarter" idx="12"/>
          </p:nvPr>
        </p:nvSpPr>
        <p:spPr/>
        <p:txBody>
          <a:bodyPr/>
          <a:lstStyle>
            <a:lvl1pPr>
              <a:defRPr>
                <a:solidFill>
                  <a:schemeClr val="bg1"/>
                </a:solidFill>
                <a:latin typeface="Manrope" pitchFamily="2" charset="0"/>
              </a:defRPr>
            </a:lvl1pPr>
          </a:lstStyle>
          <a:p>
            <a:fld id="{6D57CC30-5B76-4CAB-99EE-4AE9920A044A}" type="slidenum">
              <a:rPr lang="en-GB" smtClean="0"/>
              <a:pPr/>
              <a:t>‹#›</a:t>
            </a:fld>
            <a:endParaRPr lang="en-GB" dirty="0"/>
          </a:p>
        </p:txBody>
      </p:sp>
      <p:pic>
        <p:nvPicPr>
          <p:cNvPr id="8" name="Picture 7" descr="Shape&#10;&#10;Description automatically generated with medium confidence">
            <a:extLst>
              <a:ext uri="{FF2B5EF4-FFF2-40B4-BE49-F238E27FC236}">
                <a16:creationId xmlns:a16="http://schemas.microsoft.com/office/drawing/2014/main" id="{F00A42C5-8F18-4D8A-AEAC-A537DEE3E25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75608"/>
          <a:stretch/>
        </p:blipFill>
        <p:spPr>
          <a:xfrm>
            <a:off x="10482830" y="365125"/>
            <a:ext cx="870970" cy="541783"/>
          </a:xfrm>
          <a:prstGeom prst="rect">
            <a:avLst/>
          </a:prstGeom>
        </p:spPr>
      </p:pic>
    </p:spTree>
    <p:extLst>
      <p:ext uri="{BB962C8B-B14F-4D97-AF65-F5344CB8AC3E}">
        <p14:creationId xmlns:p14="http://schemas.microsoft.com/office/powerpoint/2010/main" val="12045862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53837C6-4D54-4A17-986A-A2F58C2C5F9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38B960DF-E404-408C-A114-8A243945348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C5430EA6-3DF2-4B84-8C56-3F3C882F9B5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Manrope" pitchFamily="2" charset="0"/>
              </a:defRPr>
            </a:lvl1pPr>
          </a:lstStyle>
          <a:p>
            <a:fld id="{D0805E03-2FE1-42CC-AE26-88FE7612633D}" type="datetimeFigureOut">
              <a:rPr lang="en-GB" smtClean="0"/>
              <a:pPr/>
              <a:t>30/01/2024</a:t>
            </a:fld>
            <a:endParaRPr lang="en-GB" dirty="0"/>
          </a:p>
        </p:txBody>
      </p:sp>
      <p:sp>
        <p:nvSpPr>
          <p:cNvPr id="5" name="Footer Placeholder 4">
            <a:extLst>
              <a:ext uri="{FF2B5EF4-FFF2-40B4-BE49-F238E27FC236}">
                <a16:creationId xmlns:a16="http://schemas.microsoft.com/office/drawing/2014/main" id="{0D337CDB-7B55-47DA-8FA1-F947B470B52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Manrope" pitchFamily="2" charset="0"/>
              </a:defRPr>
            </a:lvl1pPr>
          </a:lstStyle>
          <a:p>
            <a:endParaRPr lang="en-GB" dirty="0"/>
          </a:p>
        </p:txBody>
      </p:sp>
      <p:sp>
        <p:nvSpPr>
          <p:cNvPr id="6" name="Slide Number Placeholder 5">
            <a:extLst>
              <a:ext uri="{FF2B5EF4-FFF2-40B4-BE49-F238E27FC236}">
                <a16:creationId xmlns:a16="http://schemas.microsoft.com/office/drawing/2014/main" id="{1D97BE34-D495-49E6-9A53-6BC60F43C5D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Manrope" pitchFamily="2" charset="0"/>
              </a:defRPr>
            </a:lvl1pPr>
          </a:lstStyle>
          <a:p>
            <a:fld id="{6D57CC30-5B76-4CAB-99EE-4AE9920A044A}" type="slidenum">
              <a:rPr lang="en-GB" smtClean="0"/>
              <a:pPr/>
              <a:t>‹#›</a:t>
            </a:fld>
            <a:endParaRPr lang="en-GB" dirty="0"/>
          </a:p>
        </p:txBody>
      </p:sp>
    </p:spTree>
    <p:extLst>
      <p:ext uri="{BB962C8B-B14F-4D97-AF65-F5344CB8AC3E}">
        <p14:creationId xmlns:p14="http://schemas.microsoft.com/office/powerpoint/2010/main" val="9228010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61" r:id="rId4"/>
    <p:sldLayoutId id="2147483651" r:id="rId5"/>
    <p:sldLayoutId id="2147483662" r:id="rId6"/>
    <p:sldLayoutId id="2147483663" r:id="rId7"/>
    <p:sldLayoutId id="2147483652" r:id="rId8"/>
    <p:sldLayoutId id="2147483664" r:id="rId9"/>
    <p:sldLayoutId id="2147483665" r:id="rId10"/>
    <p:sldLayoutId id="2147483653" r:id="rId11"/>
    <p:sldLayoutId id="2147483666" r:id="rId12"/>
    <p:sldLayoutId id="2147483667" r:id="rId13"/>
    <p:sldLayoutId id="2147483654" r:id="rId14"/>
    <p:sldLayoutId id="2147483668" r:id="rId15"/>
    <p:sldLayoutId id="2147483669" r:id="rId16"/>
    <p:sldLayoutId id="2147483655" r:id="rId17"/>
    <p:sldLayoutId id="2147483670" r:id="rId18"/>
    <p:sldLayoutId id="2147483671" r:id="rId19"/>
  </p:sldLayoutIdLst>
  <p:txStyles>
    <p:titleStyle>
      <a:lvl1pPr algn="l" defTabSz="914400" rtl="0" eaLnBrk="1" latinLnBrk="0" hangingPunct="1">
        <a:lnSpc>
          <a:spcPct val="90000"/>
        </a:lnSpc>
        <a:spcBef>
          <a:spcPct val="0"/>
        </a:spcBef>
        <a:buNone/>
        <a:defRPr sz="4400" kern="1200">
          <a:solidFill>
            <a:schemeClr val="tx1"/>
          </a:solidFill>
          <a:latin typeface="Manrope ExtraBold"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anrope"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anrope"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anrope"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anrope"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anrope"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bit.ly/RotaMaster2024"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hyperlink" Target="mailto:feedback@rotamaster.co.uk"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mailto:feedback@rotamaster.co.uk"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7.sv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sv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sv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13.png"/><Relationship Id="rId4" Type="http://schemas.openxmlformats.org/officeDocument/2006/relationships/image" Target="../media/image12.sv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2.sv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7.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BC7DA27-9AFF-46F1-B978-D84BD52F8DE0}"/>
              </a:ext>
            </a:extLst>
          </p:cNvPr>
          <p:cNvSpPr>
            <a:spLocks noGrp="1"/>
          </p:cNvSpPr>
          <p:nvPr>
            <p:ph type="ctrTitle"/>
          </p:nvPr>
        </p:nvSpPr>
        <p:spPr>
          <a:xfrm>
            <a:off x="838200" y="1438382"/>
            <a:ext cx="6800850" cy="3220359"/>
          </a:xfrm>
        </p:spPr>
        <p:txBody>
          <a:bodyPr>
            <a:normAutofit/>
          </a:bodyPr>
          <a:lstStyle/>
          <a:p>
            <a:r>
              <a:rPr lang="en-GB" dirty="0"/>
              <a:t>Lunchtime Learners</a:t>
            </a:r>
          </a:p>
        </p:txBody>
      </p:sp>
      <p:sp>
        <p:nvSpPr>
          <p:cNvPr id="5" name="Subtitle 4">
            <a:extLst>
              <a:ext uri="{FF2B5EF4-FFF2-40B4-BE49-F238E27FC236}">
                <a16:creationId xmlns:a16="http://schemas.microsoft.com/office/drawing/2014/main" id="{104D04FC-F680-401A-AD9E-08244E0A3A2A}"/>
              </a:ext>
            </a:extLst>
          </p:cNvPr>
          <p:cNvSpPr>
            <a:spLocks noGrp="1"/>
          </p:cNvSpPr>
          <p:nvPr>
            <p:ph type="subTitle" idx="1"/>
          </p:nvPr>
        </p:nvSpPr>
        <p:spPr>
          <a:xfrm>
            <a:off x="838200" y="4750816"/>
            <a:ext cx="6800850" cy="1655762"/>
          </a:xfrm>
        </p:spPr>
        <p:txBody>
          <a:bodyPr/>
          <a:lstStyle/>
          <a:p>
            <a:r>
              <a:rPr lang="en-GB" dirty="0"/>
              <a:t>January 2024</a:t>
            </a:r>
          </a:p>
          <a:p>
            <a:r>
              <a:rPr lang="en-GB" dirty="0"/>
              <a:t>Ben Salisbury, Customer Success</a:t>
            </a:r>
          </a:p>
        </p:txBody>
      </p:sp>
      <p:pic>
        <p:nvPicPr>
          <p:cNvPr id="3" name="Picture Placeholder 2">
            <a:extLst>
              <a:ext uri="{FF2B5EF4-FFF2-40B4-BE49-F238E27FC236}">
                <a16:creationId xmlns:a16="http://schemas.microsoft.com/office/drawing/2014/main" id="{2F1025AC-64B0-4D24-99BE-8D92913C0824}"/>
              </a:ext>
            </a:extLst>
          </p:cNvPr>
          <p:cNvPicPr>
            <a:picLocks noGrp="1" noChangeAspect="1"/>
          </p:cNvPicPr>
          <p:nvPr>
            <p:ph type="pic" sz="quarter" idx="13"/>
          </p:nvPr>
        </p:nvPicPr>
        <p:blipFill>
          <a:blip r:embed="rId3">
            <a:grayscl/>
            <a:extLst>
              <a:ext uri="{28A0092B-C50C-407E-A947-70E740481C1C}">
                <a14:useLocalDpi xmlns:a14="http://schemas.microsoft.com/office/drawing/2010/main" val="0"/>
              </a:ext>
            </a:extLst>
          </a:blip>
          <a:srcRect l="26886" r="26886"/>
          <a:stretch/>
        </p:blipFill>
        <p:spPr>
          <a:xfrm>
            <a:off x="8610600" y="1971675"/>
            <a:ext cx="2743200" cy="3952875"/>
          </a:xfrm>
        </p:spPr>
      </p:pic>
    </p:spTree>
    <p:extLst>
      <p:ext uri="{BB962C8B-B14F-4D97-AF65-F5344CB8AC3E}">
        <p14:creationId xmlns:p14="http://schemas.microsoft.com/office/powerpoint/2010/main" val="29808879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44B838D-52DB-41F2-95D4-A9BB972C9FA0}"/>
              </a:ext>
            </a:extLst>
          </p:cNvPr>
          <p:cNvSpPr>
            <a:spLocks noGrp="1"/>
          </p:cNvSpPr>
          <p:nvPr>
            <p:ph type="ctrTitle"/>
          </p:nvPr>
        </p:nvSpPr>
        <p:spPr>
          <a:xfrm>
            <a:off x="741948" y="1971674"/>
            <a:ext cx="6800850" cy="3844925"/>
          </a:xfrm>
        </p:spPr>
        <p:txBody>
          <a:bodyPr>
            <a:normAutofit/>
          </a:bodyPr>
          <a:lstStyle/>
          <a:p>
            <a:br>
              <a:rPr lang="en-GB" dirty="0"/>
            </a:br>
            <a:br>
              <a:rPr lang="en-GB" dirty="0"/>
            </a:br>
            <a:r>
              <a:rPr lang="en-GB" dirty="0"/>
              <a:t>Thank you</a:t>
            </a:r>
          </a:p>
        </p:txBody>
      </p:sp>
      <p:pic>
        <p:nvPicPr>
          <p:cNvPr id="6" name="Picture Placeholder 2" descr="Two people looking at a computer&#10;&#10;Description automatically generated with medium confidence">
            <a:extLst>
              <a:ext uri="{FF2B5EF4-FFF2-40B4-BE49-F238E27FC236}">
                <a16:creationId xmlns:a16="http://schemas.microsoft.com/office/drawing/2014/main" id="{0FAEBF2A-DF99-4456-B573-BD2EEED4C1FE}"/>
              </a:ext>
            </a:extLst>
          </p:cNvPr>
          <p:cNvPicPr>
            <a:picLocks noGrp="1" noChangeAspect="1"/>
          </p:cNvPicPr>
          <p:nvPr>
            <p:ph type="pic" sz="quarter" idx="13"/>
          </p:nvPr>
        </p:nvPicPr>
        <p:blipFill>
          <a:blip r:embed="rId3">
            <a:duotone>
              <a:prstClr val="black"/>
              <a:srgbClr val="240A11">
                <a:tint val="45000"/>
                <a:satMod val="400000"/>
              </a:srgbClr>
            </a:duotone>
            <a:extLst>
              <a:ext uri="{28A0092B-C50C-407E-A947-70E740481C1C}">
                <a14:useLocalDpi xmlns:a14="http://schemas.microsoft.com/office/drawing/2010/main" val="0"/>
              </a:ext>
            </a:extLst>
          </a:blip>
          <a:srcRect l="26858" r="26858"/>
          <a:stretch>
            <a:fillRect/>
          </a:stretch>
        </p:blipFill>
        <p:spPr>
          <a:xfrm>
            <a:off x="8610600" y="1971675"/>
            <a:ext cx="2743200" cy="3952875"/>
          </a:xfrm>
        </p:spPr>
      </p:pic>
    </p:spTree>
    <p:extLst>
      <p:ext uri="{BB962C8B-B14F-4D97-AF65-F5344CB8AC3E}">
        <p14:creationId xmlns:p14="http://schemas.microsoft.com/office/powerpoint/2010/main" val="27226923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AD7CCCE-E2C0-4F2A-BA4B-9500562C9C75}"/>
              </a:ext>
            </a:extLst>
          </p:cNvPr>
          <p:cNvSpPr>
            <a:spLocks noGrp="1"/>
          </p:cNvSpPr>
          <p:nvPr>
            <p:ph type="title"/>
          </p:nvPr>
        </p:nvSpPr>
        <p:spPr/>
        <p:txBody>
          <a:bodyPr>
            <a:normAutofit/>
          </a:bodyPr>
          <a:lstStyle/>
          <a:p>
            <a:pPr marL="0" indent="0">
              <a:lnSpc>
                <a:spcPct val="100000"/>
              </a:lnSpc>
              <a:buNone/>
            </a:pPr>
            <a:r>
              <a:rPr lang="en-GB" sz="3600" b="1" dirty="0">
                <a:latin typeface="Manrope" pitchFamily="2" charset="0"/>
                <a:ea typeface="Open Sans ExtraBold" pitchFamily="2" charset="0"/>
                <a:cs typeface="Open Sans ExtraBold" pitchFamily="2" charset="0"/>
              </a:rPr>
              <a:t>We'd love your input into our 2024 roadmap</a:t>
            </a:r>
          </a:p>
        </p:txBody>
      </p:sp>
      <p:sp>
        <p:nvSpPr>
          <p:cNvPr id="5" name="Content Placeholder 4">
            <a:extLst>
              <a:ext uri="{FF2B5EF4-FFF2-40B4-BE49-F238E27FC236}">
                <a16:creationId xmlns:a16="http://schemas.microsoft.com/office/drawing/2014/main" id="{CBDA2490-484A-419F-AB5A-4C7087B0D5F3}"/>
              </a:ext>
            </a:extLst>
          </p:cNvPr>
          <p:cNvSpPr>
            <a:spLocks noGrp="1"/>
          </p:cNvSpPr>
          <p:nvPr>
            <p:ph idx="1"/>
          </p:nvPr>
        </p:nvSpPr>
        <p:spPr>
          <a:xfrm>
            <a:off x="838200" y="1690687"/>
            <a:ext cx="9897533" cy="4906056"/>
          </a:xfrm>
        </p:spPr>
        <p:txBody>
          <a:bodyPr>
            <a:normAutofit/>
          </a:bodyPr>
          <a:lstStyle/>
          <a:p>
            <a:pPr marL="0" indent="0">
              <a:lnSpc>
                <a:spcPct val="100000"/>
              </a:lnSpc>
              <a:buNone/>
            </a:pPr>
            <a:r>
              <a:rPr lang="en-GB" sz="2400" dirty="0">
                <a:ea typeface="Open Sans ExtraBold" pitchFamily="2" charset="0"/>
                <a:cs typeface="Open Sans ExtraBold" pitchFamily="2" charset="0"/>
              </a:rPr>
              <a:t>While our technical teams are already busy making lots of exciting changes to RotaMaster, there is still time for your voice to be heard. </a:t>
            </a:r>
          </a:p>
          <a:p>
            <a:pPr marL="0" indent="0">
              <a:lnSpc>
                <a:spcPct val="100000"/>
              </a:lnSpc>
              <a:buNone/>
            </a:pPr>
            <a:endParaRPr lang="en-GB" sz="2400" dirty="0">
              <a:ea typeface="Open Sans ExtraBold" pitchFamily="2" charset="0"/>
              <a:cs typeface="Open Sans ExtraBold" pitchFamily="2" charset="0"/>
            </a:endParaRPr>
          </a:p>
          <a:p>
            <a:pPr marL="0" indent="0">
              <a:lnSpc>
                <a:spcPct val="100000"/>
              </a:lnSpc>
              <a:buNone/>
            </a:pPr>
            <a:r>
              <a:rPr lang="en-GB" sz="2400" dirty="0">
                <a:ea typeface="Open Sans ExtraBold" pitchFamily="2" charset="0"/>
                <a:cs typeface="Open Sans ExtraBold" pitchFamily="2" charset="0"/>
              </a:rPr>
              <a:t>If you have a BIG idea you would like to see us add to RotaMaster this year, share your ideas with us…</a:t>
            </a:r>
          </a:p>
          <a:p>
            <a:pPr marL="0" indent="0">
              <a:lnSpc>
                <a:spcPct val="100000"/>
              </a:lnSpc>
              <a:buNone/>
            </a:pPr>
            <a:endParaRPr lang="en-GB" sz="2400" dirty="0">
              <a:ea typeface="Open Sans ExtraBold" pitchFamily="2" charset="0"/>
              <a:cs typeface="Open Sans ExtraBold" pitchFamily="2" charset="0"/>
            </a:endParaRPr>
          </a:p>
          <a:p>
            <a:pPr marL="0" indent="0">
              <a:lnSpc>
                <a:spcPct val="100000"/>
              </a:lnSpc>
              <a:buNone/>
            </a:pPr>
            <a:r>
              <a:rPr lang="en-US" sz="2400" b="1" dirty="0">
                <a:solidFill>
                  <a:srgbClr val="7735FF"/>
                </a:solidFill>
                <a:ea typeface="Open Sans ExtraBold" pitchFamily="2" charset="0"/>
                <a:cs typeface="Open Sans ExtraBold" pitchFamily="2" charset="0"/>
                <a:hlinkClick r:id="rId3">
                  <a:extLst>
                    <a:ext uri="{A12FA001-AC4F-418D-AE19-62706E023703}">
                      <ahyp:hlinkClr xmlns:ahyp="http://schemas.microsoft.com/office/drawing/2018/hyperlinkcolor" val="tx"/>
                    </a:ext>
                  </a:extLst>
                </a:hlinkClick>
              </a:rPr>
              <a:t>bit.ly/RotaMaster2024</a:t>
            </a:r>
            <a:r>
              <a:rPr lang="en-GB" sz="2400" b="1" dirty="0">
                <a:solidFill>
                  <a:srgbClr val="7735FF"/>
                </a:solidFill>
                <a:ea typeface="Open Sans ExtraBold" pitchFamily="2" charset="0"/>
                <a:cs typeface="Open Sans ExtraBold" pitchFamily="2" charset="0"/>
              </a:rPr>
              <a:t> </a:t>
            </a:r>
            <a:endParaRPr lang="en-US" sz="2400" b="1" dirty="0">
              <a:solidFill>
                <a:srgbClr val="7735FF"/>
              </a:solidFill>
              <a:ea typeface="Open Sans ExtraBold" pitchFamily="2" charset="0"/>
              <a:cs typeface="Open Sans ExtraBold" pitchFamily="2" charset="0"/>
            </a:endParaRPr>
          </a:p>
        </p:txBody>
      </p:sp>
      <p:pic>
        <p:nvPicPr>
          <p:cNvPr id="6" name="Picture 5" descr="A calendar with a check mark&#10;&#10;Description automatically generated">
            <a:extLst>
              <a:ext uri="{FF2B5EF4-FFF2-40B4-BE49-F238E27FC236}">
                <a16:creationId xmlns:a16="http://schemas.microsoft.com/office/drawing/2014/main" id="{66AD19D9-68D8-B377-64FD-4C4714B995A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45981" y="3938598"/>
            <a:ext cx="2089752" cy="2220361"/>
          </a:xfrm>
          <a:prstGeom prst="rect">
            <a:avLst/>
          </a:prstGeom>
        </p:spPr>
      </p:pic>
    </p:spTree>
    <p:extLst>
      <p:ext uri="{BB962C8B-B14F-4D97-AF65-F5344CB8AC3E}">
        <p14:creationId xmlns:p14="http://schemas.microsoft.com/office/powerpoint/2010/main" val="26454454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AD7CCCE-E2C0-4F2A-BA4B-9500562C9C75}"/>
              </a:ext>
            </a:extLst>
          </p:cNvPr>
          <p:cNvSpPr>
            <a:spLocks noGrp="1"/>
          </p:cNvSpPr>
          <p:nvPr>
            <p:ph type="title"/>
          </p:nvPr>
        </p:nvSpPr>
        <p:spPr/>
        <p:txBody>
          <a:bodyPr>
            <a:normAutofit/>
          </a:bodyPr>
          <a:lstStyle/>
          <a:p>
            <a:pPr marL="0" indent="0">
              <a:lnSpc>
                <a:spcPct val="100000"/>
              </a:lnSpc>
              <a:buNone/>
            </a:pPr>
            <a:r>
              <a:rPr lang="en-GB" sz="3600" b="1" dirty="0">
                <a:latin typeface="Manrope" pitchFamily="2" charset="0"/>
                <a:ea typeface="Open Sans ExtraBold" pitchFamily="2" charset="0"/>
                <a:cs typeface="Open Sans ExtraBold" pitchFamily="2" charset="0"/>
              </a:rPr>
              <a:t>Focus Groups</a:t>
            </a:r>
          </a:p>
        </p:txBody>
      </p:sp>
      <p:sp>
        <p:nvSpPr>
          <p:cNvPr id="5" name="Content Placeholder 4">
            <a:extLst>
              <a:ext uri="{FF2B5EF4-FFF2-40B4-BE49-F238E27FC236}">
                <a16:creationId xmlns:a16="http://schemas.microsoft.com/office/drawing/2014/main" id="{CBDA2490-484A-419F-AB5A-4C7087B0D5F3}"/>
              </a:ext>
            </a:extLst>
          </p:cNvPr>
          <p:cNvSpPr>
            <a:spLocks noGrp="1"/>
          </p:cNvSpPr>
          <p:nvPr>
            <p:ph idx="1"/>
          </p:nvPr>
        </p:nvSpPr>
        <p:spPr>
          <a:xfrm>
            <a:off x="838200" y="1690687"/>
            <a:ext cx="9897533" cy="4906056"/>
          </a:xfrm>
        </p:spPr>
        <p:txBody>
          <a:bodyPr>
            <a:normAutofit/>
          </a:bodyPr>
          <a:lstStyle/>
          <a:p>
            <a:pPr marL="0" marR="0" lvl="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r>
              <a:rPr kumimoji="0" lang="en-US" sz="1800" b="0" i="0" u="none" strike="noStrike" kern="1200" cap="none" spc="0" normalizeH="0" baseline="0" noProof="0" dirty="0">
                <a:ln>
                  <a:noFill/>
                </a:ln>
                <a:effectLst/>
                <a:uLnTx/>
                <a:uFillTx/>
                <a:latin typeface="Manrope" pitchFamily="2" charset="0"/>
                <a:ea typeface="+mn-ea"/>
                <a:cs typeface="+mn-cs"/>
              </a:rPr>
              <a:t>We are looking for RotaMaster users to join focus groups, with the opportunity to have your say on new features and changes to the system, before they become available. We’ll be running sessions every month to get as many voices heard as possible and with no obligation to attend every session, you can opt in and out as you like.</a:t>
            </a:r>
          </a:p>
          <a:p>
            <a:pPr marL="0" marR="0" lvl="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endParaRPr lang="en-US" sz="500" dirty="0"/>
          </a:p>
          <a:p>
            <a:pPr marL="0" marR="0" lvl="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effectLst/>
                <a:uLnTx/>
                <a:uFillTx/>
                <a:latin typeface="Manrope ExtraBold" pitchFamily="2" charset="0"/>
                <a:ea typeface="Open Sans ExtraBold" pitchFamily="2" charset="0"/>
                <a:cs typeface="Open Sans ExtraBold" pitchFamily="2" charset="0"/>
              </a:rPr>
              <a:t>Who can attend?</a:t>
            </a:r>
            <a:endParaRPr kumimoji="0" lang="en-US" sz="2400" b="0" i="0" u="none" strike="noStrike" kern="1200" cap="none" spc="0" normalizeH="0" baseline="0" noProof="0" dirty="0">
              <a:ln>
                <a:noFill/>
              </a:ln>
              <a:effectLst/>
              <a:uLnTx/>
              <a:uFillTx/>
              <a:latin typeface="Manrope" pitchFamily="2" charset="0"/>
              <a:ea typeface="+mn-ea"/>
              <a:cs typeface="+mn-cs"/>
            </a:endParaRPr>
          </a:p>
          <a:p>
            <a:pPr marL="0" marR="0" lvl="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r>
              <a:rPr kumimoji="0" lang="en-US" sz="1800" b="0" i="0" u="none" strike="noStrike" kern="1200" cap="none" spc="0" normalizeH="0" baseline="0" noProof="0" dirty="0">
                <a:ln>
                  <a:noFill/>
                </a:ln>
                <a:effectLst/>
                <a:uLnTx/>
                <a:uFillTx/>
                <a:latin typeface="Manrope" pitchFamily="2" charset="0"/>
                <a:ea typeface="+mn-ea"/>
                <a:cs typeface="+mn-cs"/>
              </a:rPr>
              <a:t>Anyone who uses RotaMaster, be that as an administrator or member of staff, as a frequent or occasional user, we are looking for a variety of different voices and experiences.</a:t>
            </a:r>
          </a:p>
          <a:p>
            <a:pPr marL="0" marR="0" lvl="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endParaRPr kumimoji="0" lang="en-US" sz="500" b="0" i="0" u="none" strike="noStrike" kern="1200" cap="none" spc="0" normalizeH="0" baseline="0" noProof="0" dirty="0">
              <a:ln>
                <a:noFill/>
              </a:ln>
              <a:effectLst/>
              <a:uLnTx/>
              <a:uFillTx/>
              <a:latin typeface="Manrope" pitchFamily="2" charset="0"/>
              <a:ea typeface="+mn-ea"/>
              <a:cs typeface="+mn-cs"/>
            </a:endParaRPr>
          </a:p>
          <a:p>
            <a:pPr marL="0" marR="0" lvl="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effectLst/>
                <a:uLnTx/>
                <a:uFillTx/>
                <a:latin typeface="Manrope ExtraBold" pitchFamily="2" charset="0"/>
                <a:ea typeface="Open Sans ExtraBold" pitchFamily="2" charset="0"/>
                <a:cs typeface="Open Sans ExtraBold" pitchFamily="2" charset="0"/>
              </a:rPr>
              <a:t>How do I get involved?</a:t>
            </a:r>
            <a:endParaRPr kumimoji="0" lang="en-US" sz="1800" b="0" i="0" u="none" strike="noStrike" kern="1200" cap="none" spc="0" normalizeH="0" baseline="0" noProof="0" dirty="0">
              <a:ln>
                <a:noFill/>
              </a:ln>
              <a:effectLst/>
              <a:uLnTx/>
              <a:uFillTx/>
              <a:latin typeface="Manrope" pitchFamily="2" charset="0"/>
              <a:ea typeface="+mn-ea"/>
              <a:cs typeface="+mn-cs"/>
            </a:endParaRPr>
          </a:p>
          <a:p>
            <a:pPr marL="0" marR="0" lvl="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r>
              <a:rPr kumimoji="0" lang="en-US" sz="1800" b="0" i="0" u="none" strike="noStrike" kern="1200" cap="none" spc="0" normalizeH="0" baseline="0" noProof="0" dirty="0">
                <a:ln>
                  <a:noFill/>
                </a:ln>
                <a:effectLst/>
                <a:uLnTx/>
                <a:uFillTx/>
                <a:latin typeface="Manrope" pitchFamily="2" charset="0"/>
                <a:ea typeface="+mn-ea"/>
                <a:cs typeface="+mn-cs"/>
              </a:rPr>
              <a:t>To register, please email </a:t>
            </a:r>
            <a:r>
              <a:rPr kumimoji="0" lang="en-US" sz="1800" b="1" i="0" u="none" strike="noStrike" kern="1200" cap="none" spc="0" normalizeH="0" baseline="0" noProof="0" dirty="0">
                <a:ln>
                  <a:noFill/>
                </a:ln>
                <a:solidFill>
                  <a:srgbClr val="7735FF"/>
                </a:solidFill>
                <a:effectLst/>
                <a:uLnTx/>
                <a:uFillTx/>
                <a:latin typeface="Manrope" pitchFamily="2" charset="0"/>
                <a:ea typeface="+mn-ea"/>
                <a:cs typeface="+mn-cs"/>
                <a:hlinkClick r:id="rId3">
                  <a:extLst>
                    <a:ext uri="{A12FA001-AC4F-418D-AE19-62706E023703}">
                      <ahyp:hlinkClr xmlns:ahyp="http://schemas.microsoft.com/office/drawing/2018/hyperlinkcolor" val="tx"/>
                    </a:ext>
                  </a:extLst>
                </a:hlinkClick>
              </a:rPr>
              <a:t>feedback@rotamaster.co.uk</a:t>
            </a:r>
            <a:r>
              <a:rPr kumimoji="0" lang="en-US" sz="1800" b="1" i="0" u="none" strike="noStrike" kern="1200" cap="none" spc="0" normalizeH="0" baseline="0" noProof="0" dirty="0">
                <a:ln>
                  <a:noFill/>
                </a:ln>
                <a:solidFill>
                  <a:srgbClr val="7735FF"/>
                </a:solidFill>
                <a:effectLst/>
                <a:uLnTx/>
                <a:uFillTx/>
                <a:latin typeface="Manrope" pitchFamily="2" charset="0"/>
                <a:ea typeface="+mn-ea"/>
                <a:cs typeface="+mn-cs"/>
              </a:rPr>
              <a:t> </a:t>
            </a:r>
            <a:r>
              <a:rPr kumimoji="0" lang="en-US" sz="1800" b="0" i="0" u="none" strike="noStrike" kern="1200" cap="none" spc="0" normalizeH="0" baseline="0" noProof="0" dirty="0">
                <a:ln>
                  <a:noFill/>
                </a:ln>
                <a:effectLst/>
                <a:uLnTx/>
                <a:uFillTx/>
                <a:latin typeface="Manrope" pitchFamily="2" charset="0"/>
                <a:ea typeface="+mn-ea"/>
                <a:cs typeface="+mn-cs"/>
              </a:rPr>
              <a:t>and let us know if you use the admin side of RotaMaster, the Staff Hub or both. We’ll then be in touch shortly with details of our first session.</a:t>
            </a:r>
          </a:p>
        </p:txBody>
      </p:sp>
    </p:spTree>
    <p:extLst>
      <p:ext uri="{BB962C8B-B14F-4D97-AF65-F5344CB8AC3E}">
        <p14:creationId xmlns:p14="http://schemas.microsoft.com/office/powerpoint/2010/main" val="26531188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4793EE-65B3-46EC-B6E0-ABA7B3EA9569}"/>
              </a:ext>
            </a:extLst>
          </p:cNvPr>
          <p:cNvSpPr>
            <a:spLocks noGrp="1"/>
          </p:cNvSpPr>
          <p:nvPr>
            <p:ph type="title"/>
          </p:nvPr>
        </p:nvSpPr>
        <p:spPr/>
        <p:txBody>
          <a:bodyPr>
            <a:normAutofit/>
          </a:bodyPr>
          <a:lstStyle/>
          <a:p>
            <a:r>
              <a:rPr lang="en-GB" sz="3600" dirty="0">
                <a:solidFill>
                  <a:srgbClr val="7735FF"/>
                </a:solidFill>
              </a:rPr>
              <a:t>January 2024</a:t>
            </a:r>
          </a:p>
        </p:txBody>
      </p:sp>
      <p:sp>
        <p:nvSpPr>
          <p:cNvPr id="3" name="Content Placeholder 2">
            <a:extLst>
              <a:ext uri="{FF2B5EF4-FFF2-40B4-BE49-F238E27FC236}">
                <a16:creationId xmlns:a16="http://schemas.microsoft.com/office/drawing/2014/main" id="{760E66A1-0C29-4E4D-9EB5-0A2EC570A201}"/>
              </a:ext>
            </a:extLst>
          </p:cNvPr>
          <p:cNvSpPr>
            <a:spLocks noGrp="1"/>
          </p:cNvSpPr>
          <p:nvPr>
            <p:ph idx="1"/>
          </p:nvPr>
        </p:nvSpPr>
        <p:spPr>
          <a:xfrm>
            <a:off x="838200" y="1690688"/>
            <a:ext cx="10515600" cy="4629430"/>
          </a:xfrm>
          <a:effectLst>
            <a:outerShdw blurRad="63500" sx="102000" sy="102000" algn="ctr" rotWithShape="0">
              <a:prstClr val="black">
                <a:alpha val="40000"/>
              </a:prstClr>
            </a:outerShdw>
          </a:effectLst>
        </p:spPr>
        <p:txBody>
          <a:bodyPr>
            <a:normAutofit/>
          </a:bodyPr>
          <a:lstStyle/>
          <a:p>
            <a:pPr marL="0" indent="0">
              <a:lnSpc>
                <a:spcPct val="150000"/>
              </a:lnSpc>
              <a:spcAft>
                <a:spcPts val="800"/>
              </a:spcAft>
              <a:buNone/>
              <a:tabLst>
                <a:tab pos="625475" algn="l"/>
              </a:tabLst>
            </a:pPr>
            <a:r>
              <a:rPr lang="en-GB" sz="2400" dirty="0">
                <a:ea typeface="Calibri" panose="020F0502020204030204" pitchFamily="34" charset="0"/>
                <a:cs typeface="Times New Roman" panose="02020603050405020304" pitchFamily="18" charset="0"/>
              </a:rPr>
              <a:t>	Sickness Management – Part 2 (People+)</a:t>
            </a:r>
          </a:p>
          <a:p>
            <a:pPr marL="0" indent="0">
              <a:lnSpc>
                <a:spcPct val="150000"/>
              </a:lnSpc>
              <a:spcAft>
                <a:spcPts val="800"/>
              </a:spcAft>
              <a:buNone/>
              <a:tabLst>
                <a:tab pos="625475" algn="l"/>
              </a:tabLst>
            </a:pPr>
            <a:r>
              <a:rPr lang="en-GB" sz="2400" dirty="0">
                <a:ea typeface="Calibri" panose="020F0502020204030204" pitchFamily="34" charset="0"/>
                <a:cs typeface="Times New Roman" panose="02020603050405020304" pitchFamily="18" charset="0"/>
              </a:rPr>
              <a:t>	Automate &amp; schedule SMS messages</a:t>
            </a:r>
            <a:endParaRPr lang="en-GB" sz="2400" b="1" dirty="0">
              <a:ea typeface="Calibri" panose="020F0502020204030204" pitchFamily="34" charset="0"/>
              <a:cs typeface="Times New Roman" panose="02020603050405020304" pitchFamily="18" charset="0"/>
            </a:endParaRPr>
          </a:p>
          <a:p>
            <a:pPr marL="0" indent="0">
              <a:lnSpc>
                <a:spcPct val="150000"/>
              </a:lnSpc>
              <a:spcAft>
                <a:spcPts val="800"/>
              </a:spcAft>
              <a:buNone/>
              <a:tabLst>
                <a:tab pos="625475" algn="l"/>
              </a:tabLst>
            </a:pPr>
            <a:r>
              <a:rPr lang="en-GB" sz="2400" dirty="0">
                <a:ea typeface="Calibri" panose="020F0502020204030204" pitchFamily="34" charset="0"/>
                <a:cs typeface="Times New Roman" panose="02020603050405020304" pitchFamily="18" charset="0"/>
              </a:rPr>
              <a:t>	Rostering rules</a:t>
            </a:r>
            <a:endParaRPr lang="en-GB" sz="2400" b="1" dirty="0">
              <a:ea typeface="Calibri" panose="020F0502020204030204" pitchFamily="34" charset="0"/>
              <a:cs typeface="Times New Roman" panose="02020603050405020304" pitchFamily="18" charset="0"/>
            </a:endParaRPr>
          </a:p>
          <a:p>
            <a:pPr marL="0" indent="0">
              <a:lnSpc>
                <a:spcPct val="150000"/>
              </a:lnSpc>
              <a:spcAft>
                <a:spcPts val="800"/>
              </a:spcAft>
              <a:buNone/>
              <a:tabLst>
                <a:tab pos="625475" algn="l"/>
              </a:tabLst>
            </a:pPr>
            <a:r>
              <a:rPr lang="en-GB" sz="2400" dirty="0">
                <a:ea typeface="Calibri" panose="020F0502020204030204" pitchFamily="34" charset="0"/>
                <a:cs typeface="Times New Roman" panose="02020603050405020304" pitchFamily="18" charset="0"/>
              </a:rPr>
              <a:t>	New Functionality</a:t>
            </a:r>
            <a:br>
              <a:rPr lang="en-GB" sz="2400" dirty="0">
                <a:ea typeface="Calibri" panose="020F0502020204030204" pitchFamily="34" charset="0"/>
                <a:cs typeface="Times New Roman" panose="02020603050405020304" pitchFamily="18" charset="0"/>
              </a:rPr>
            </a:br>
            <a:endParaRPr lang="en-GB" sz="1000" dirty="0">
              <a:ea typeface="Calibri" panose="020F0502020204030204" pitchFamily="34" charset="0"/>
              <a:cs typeface="Times New Roman" panose="02020603050405020304" pitchFamily="18" charset="0"/>
            </a:endParaRPr>
          </a:p>
          <a:p>
            <a:pPr marL="0" indent="0">
              <a:lnSpc>
                <a:spcPct val="150000"/>
              </a:lnSpc>
              <a:spcAft>
                <a:spcPts val="800"/>
              </a:spcAft>
              <a:buNone/>
              <a:tabLst>
                <a:tab pos="625475" algn="l"/>
              </a:tabLst>
            </a:pPr>
            <a:r>
              <a:rPr lang="en-US" b="1" dirty="0">
                <a:ea typeface="Calibri" panose="020F0502020204030204" pitchFamily="34" charset="0"/>
                <a:cs typeface="Times New Roman" panose="02020603050405020304" pitchFamily="18" charset="0"/>
              </a:rPr>
              <a:t>💡</a:t>
            </a:r>
            <a:r>
              <a:rPr lang="en-US" sz="2400" b="1" dirty="0">
                <a:ea typeface="Calibri" panose="020F0502020204030204" pitchFamily="34" charset="0"/>
                <a:cs typeface="Times New Roman" panose="02020603050405020304" pitchFamily="18" charset="0"/>
              </a:rPr>
              <a:t>	What should we cover next? </a:t>
            </a:r>
            <a:br>
              <a:rPr lang="en-US" sz="2400" b="1" dirty="0">
                <a:ea typeface="Calibri" panose="020F0502020204030204" pitchFamily="34" charset="0"/>
                <a:cs typeface="Times New Roman" panose="02020603050405020304" pitchFamily="18" charset="0"/>
              </a:rPr>
            </a:br>
            <a:r>
              <a:rPr lang="en-US" sz="2400" b="1" dirty="0">
                <a:ea typeface="Calibri" panose="020F0502020204030204" pitchFamily="34" charset="0"/>
                <a:cs typeface="Times New Roman" panose="02020603050405020304" pitchFamily="18" charset="0"/>
              </a:rPr>
              <a:t>	</a:t>
            </a:r>
            <a:r>
              <a:rPr lang="en-US" sz="2400" dirty="0">
                <a:ea typeface="Calibri" panose="020F0502020204030204" pitchFamily="34" charset="0"/>
                <a:cs typeface="Times New Roman" panose="02020603050405020304" pitchFamily="18" charset="0"/>
              </a:rPr>
              <a:t>Email </a:t>
            </a:r>
            <a:r>
              <a:rPr lang="en-US" sz="2400" dirty="0">
                <a:solidFill>
                  <a:srgbClr val="7735FF"/>
                </a:solidFill>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feedback@rotamaster.co.uk</a:t>
            </a:r>
            <a:r>
              <a:rPr lang="en-US" sz="2400" dirty="0">
                <a:solidFill>
                  <a:srgbClr val="7735FF"/>
                </a:solidFill>
                <a:ea typeface="Calibri" panose="020F0502020204030204" pitchFamily="34" charset="0"/>
                <a:cs typeface="Times New Roman" panose="02020603050405020304" pitchFamily="18" charset="0"/>
              </a:rPr>
              <a:t> </a:t>
            </a:r>
            <a:r>
              <a:rPr lang="en-US" sz="2400" dirty="0">
                <a:ea typeface="Calibri" panose="020F0502020204030204" pitchFamily="34" charset="0"/>
                <a:cs typeface="Times New Roman" panose="02020603050405020304" pitchFamily="18" charset="0"/>
              </a:rPr>
              <a:t>with your suggestions</a:t>
            </a:r>
            <a:endParaRPr lang="en-GB" sz="2400" dirty="0">
              <a:ea typeface="Calibri" panose="020F0502020204030204" pitchFamily="34" charset="0"/>
              <a:cs typeface="Times New Roman" panose="02020603050405020304" pitchFamily="18" charset="0"/>
            </a:endParaRPr>
          </a:p>
        </p:txBody>
      </p:sp>
      <p:pic>
        <p:nvPicPr>
          <p:cNvPr id="15" name="Graphic 14" descr="Badge Tick1 with solid fill">
            <a:extLst>
              <a:ext uri="{FF2B5EF4-FFF2-40B4-BE49-F238E27FC236}">
                <a16:creationId xmlns:a16="http://schemas.microsoft.com/office/drawing/2014/main" id="{A37C805D-695C-E02F-67E7-F484C81D861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38200" y="1775162"/>
            <a:ext cx="540000" cy="540000"/>
          </a:xfrm>
          <a:prstGeom prst="rect">
            <a:avLst/>
          </a:prstGeom>
        </p:spPr>
      </p:pic>
      <p:pic>
        <p:nvPicPr>
          <p:cNvPr id="16" name="Graphic 15" descr="Badge Tick1 with solid fill">
            <a:extLst>
              <a:ext uri="{FF2B5EF4-FFF2-40B4-BE49-F238E27FC236}">
                <a16:creationId xmlns:a16="http://schemas.microsoft.com/office/drawing/2014/main" id="{35F2FE2B-6A11-81C2-DF5F-76749206CC6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38200" y="2555894"/>
            <a:ext cx="540000" cy="540000"/>
          </a:xfrm>
          <a:prstGeom prst="rect">
            <a:avLst/>
          </a:prstGeom>
        </p:spPr>
      </p:pic>
      <p:pic>
        <p:nvPicPr>
          <p:cNvPr id="17" name="Graphic 16" descr="Badge Tick1 with solid fill">
            <a:extLst>
              <a:ext uri="{FF2B5EF4-FFF2-40B4-BE49-F238E27FC236}">
                <a16:creationId xmlns:a16="http://schemas.microsoft.com/office/drawing/2014/main" id="{E39DB0B7-A250-BECE-AC45-F75407E880A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38200" y="3336626"/>
            <a:ext cx="540000" cy="540000"/>
          </a:xfrm>
          <a:prstGeom prst="rect">
            <a:avLst/>
          </a:prstGeom>
        </p:spPr>
      </p:pic>
      <p:pic>
        <p:nvPicPr>
          <p:cNvPr id="18" name="Graphic 17" descr="Badge Tick1 with solid fill">
            <a:extLst>
              <a:ext uri="{FF2B5EF4-FFF2-40B4-BE49-F238E27FC236}">
                <a16:creationId xmlns:a16="http://schemas.microsoft.com/office/drawing/2014/main" id="{4872363B-EE76-CD89-56D3-0B8F14C9E53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38200" y="4097480"/>
            <a:ext cx="540000" cy="540000"/>
          </a:xfrm>
          <a:prstGeom prst="rect">
            <a:avLst/>
          </a:prstGeom>
        </p:spPr>
      </p:pic>
    </p:spTree>
    <p:extLst>
      <p:ext uri="{BB962C8B-B14F-4D97-AF65-F5344CB8AC3E}">
        <p14:creationId xmlns:p14="http://schemas.microsoft.com/office/powerpoint/2010/main" val="2521456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AD7CCCE-E2C0-4F2A-BA4B-9500562C9C75}"/>
              </a:ext>
            </a:extLst>
          </p:cNvPr>
          <p:cNvSpPr>
            <a:spLocks noGrp="1"/>
          </p:cNvSpPr>
          <p:nvPr>
            <p:ph type="title"/>
          </p:nvPr>
        </p:nvSpPr>
        <p:spPr/>
        <p:txBody>
          <a:bodyPr>
            <a:normAutofit/>
          </a:bodyPr>
          <a:lstStyle/>
          <a:p>
            <a:r>
              <a:rPr lang="en-GB" sz="3600" dirty="0"/>
              <a:t>	Sickness Management – Part 2 (People+)</a:t>
            </a:r>
          </a:p>
        </p:txBody>
      </p:sp>
      <p:sp>
        <p:nvSpPr>
          <p:cNvPr id="5" name="Content Placeholder 4">
            <a:extLst>
              <a:ext uri="{FF2B5EF4-FFF2-40B4-BE49-F238E27FC236}">
                <a16:creationId xmlns:a16="http://schemas.microsoft.com/office/drawing/2014/main" id="{CBDA2490-484A-419F-AB5A-4C7087B0D5F3}"/>
              </a:ext>
            </a:extLst>
          </p:cNvPr>
          <p:cNvSpPr>
            <a:spLocks noGrp="1"/>
          </p:cNvSpPr>
          <p:nvPr>
            <p:ph idx="1"/>
          </p:nvPr>
        </p:nvSpPr>
        <p:spPr>
          <a:xfrm>
            <a:off x="838200" y="1690687"/>
            <a:ext cx="10515600" cy="4906056"/>
          </a:xfrm>
        </p:spPr>
        <p:txBody>
          <a:bodyPr>
            <a:normAutofit/>
          </a:bodyPr>
          <a:lstStyle/>
          <a:p>
            <a:pPr marL="0" indent="0">
              <a:lnSpc>
                <a:spcPct val="100000"/>
              </a:lnSpc>
              <a:buNone/>
            </a:pPr>
            <a:r>
              <a:rPr lang="en-US" sz="2200" dirty="0">
                <a:latin typeface="Manrope ExtraBold" pitchFamily="2" charset="0"/>
                <a:ea typeface="Open Sans ExtraBold" pitchFamily="2" charset="0"/>
                <a:cs typeface="Open Sans ExtraBold" pitchFamily="2" charset="0"/>
              </a:rPr>
              <a:t>Completing my self-certification in the Staff Hub</a:t>
            </a:r>
          </a:p>
          <a:p>
            <a:pPr marL="228600" marR="0" lvl="0" indent="-228600" algn="l" defTabSz="914400" rtl="0" eaLnBrk="1" fontAlgn="auto" latinLnBrk="0" hangingPunct="1">
              <a:lnSpc>
                <a:spcPct val="130000"/>
              </a:lnSpc>
              <a:spcBef>
                <a:spcPts val="1000"/>
              </a:spcBef>
              <a:spcAft>
                <a:spcPts val="0"/>
              </a:spcAft>
              <a:buClrTx/>
              <a:buSzTx/>
              <a:buFont typeface="Arial" panose="020B0604020202020204" pitchFamily="34" charset="0"/>
              <a:buBlip>
                <a:blip r:embed="rId3">
                  <a:extLst>
                    <a:ext uri="{96DAC541-7B7A-43D3-8B79-37D633B846F1}">
                      <asvg:svgBlip xmlns:asvg="http://schemas.microsoft.com/office/drawing/2016/SVG/main" r:embed="rId4"/>
                    </a:ext>
                  </a:extLst>
                </a:blip>
              </a:buBlip>
              <a:tabLst/>
              <a:defRPr/>
            </a:pPr>
            <a:r>
              <a:rPr kumimoji="0" lang="en-US" sz="1800" b="0" i="0" u="none" strike="noStrike" kern="1200" cap="none" spc="0" normalizeH="0" baseline="0" noProof="0" dirty="0">
                <a:ln>
                  <a:noFill/>
                </a:ln>
                <a:solidFill>
                  <a:prstClr val="black"/>
                </a:solidFill>
                <a:effectLst/>
                <a:uLnTx/>
                <a:uFillTx/>
                <a:latin typeface="Manrope" pitchFamily="2" charset="0"/>
                <a:ea typeface="Open Sans Light" panose="020B0306030504020204" pitchFamily="34" charset="0"/>
                <a:cs typeface="Open Sans Light" panose="020B0306030504020204" pitchFamily="34" charset="0"/>
              </a:rPr>
              <a:t>When a member of staff has an open episode of sickness, they can submit their self-certification directly from the Staff Hub.</a:t>
            </a:r>
          </a:p>
          <a:p>
            <a:pPr marL="0" marR="0" lvl="0" indent="0" algn="l" defTabSz="914400" rtl="0" eaLnBrk="1" fontAlgn="auto" latinLnBrk="0" hangingPunct="1">
              <a:lnSpc>
                <a:spcPct val="130000"/>
              </a:lnSpc>
              <a:spcBef>
                <a:spcPts val="1000"/>
              </a:spcBef>
              <a:spcAft>
                <a:spcPts val="0"/>
              </a:spcAft>
              <a:buClrTx/>
              <a:buSzTx/>
              <a:buNone/>
              <a:tabLst/>
              <a:defRPr/>
            </a:pPr>
            <a:endParaRPr lang="en-US" sz="2200" dirty="0">
              <a:latin typeface="Manrope ExtraBold" pitchFamily="2" charset="0"/>
              <a:ea typeface="Open Sans ExtraBold" pitchFamily="2" charset="0"/>
              <a:cs typeface="Open Sans ExtraBold" pitchFamily="2" charset="0"/>
            </a:endParaRPr>
          </a:p>
          <a:p>
            <a:pPr marL="0" indent="0">
              <a:lnSpc>
                <a:spcPct val="100000"/>
              </a:lnSpc>
              <a:buNone/>
            </a:pPr>
            <a:r>
              <a:rPr lang="en-US" sz="2200" dirty="0">
                <a:latin typeface="Manrope ExtraBold" pitchFamily="2" charset="0"/>
                <a:ea typeface="Open Sans ExtraBold" pitchFamily="2" charset="0"/>
                <a:cs typeface="Open Sans ExtraBold" pitchFamily="2" charset="0"/>
              </a:rPr>
              <a:t>How do I complete an open episode of sickness?</a:t>
            </a:r>
          </a:p>
          <a:p>
            <a:pPr>
              <a:lnSpc>
                <a:spcPct val="130000"/>
              </a:lnSpc>
              <a:buBlip>
                <a:blip r:embed="rId3">
                  <a:extLst>
                    <a:ext uri="{96DAC541-7B7A-43D3-8B79-37D633B846F1}">
                      <asvg:svgBlip xmlns:asvg="http://schemas.microsoft.com/office/drawing/2016/SVG/main" r:embed="rId4"/>
                    </a:ext>
                  </a:extLst>
                </a:blip>
              </a:buBlip>
            </a:pPr>
            <a:r>
              <a:rPr lang="en-US" sz="1800" dirty="0">
                <a:ea typeface="Open Sans Light" panose="020B0306030504020204" pitchFamily="34" charset="0"/>
                <a:cs typeface="Open Sans Light" panose="020B0306030504020204" pitchFamily="34" charset="0"/>
              </a:rPr>
              <a:t>Once all requirements have been marked with a completed date – such as self-cert, fit note &amp; return to work interview – the sickness episode automatically closes. Alternatively, you can manually mark an open episode as completed, when appropriate.</a:t>
            </a:r>
          </a:p>
        </p:txBody>
      </p:sp>
      <p:pic>
        <p:nvPicPr>
          <p:cNvPr id="2" name="Picture 1" descr="A red and blue sign with a person and a plus sign&#10;&#10;Description automatically generated">
            <a:extLst>
              <a:ext uri="{FF2B5EF4-FFF2-40B4-BE49-F238E27FC236}">
                <a16:creationId xmlns:a16="http://schemas.microsoft.com/office/drawing/2014/main" id="{2CCB3B7E-9666-EAE5-B339-AA87D78AABF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8200" y="667906"/>
            <a:ext cx="720000" cy="720000"/>
          </a:xfrm>
          <a:prstGeom prst="rect">
            <a:avLst/>
          </a:prstGeom>
        </p:spPr>
      </p:pic>
    </p:spTree>
    <p:extLst>
      <p:ext uri="{BB962C8B-B14F-4D97-AF65-F5344CB8AC3E}">
        <p14:creationId xmlns:p14="http://schemas.microsoft.com/office/powerpoint/2010/main" val="40696828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AD7CCCE-E2C0-4F2A-BA4B-9500562C9C75}"/>
              </a:ext>
            </a:extLst>
          </p:cNvPr>
          <p:cNvSpPr>
            <a:spLocks noGrp="1"/>
          </p:cNvSpPr>
          <p:nvPr>
            <p:ph type="title"/>
          </p:nvPr>
        </p:nvSpPr>
        <p:spPr/>
        <p:txBody>
          <a:bodyPr>
            <a:normAutofit/>
          </a:bodyPr>
          <a:lstStyle/>
          <a:p>
            <a:r>
              <a:rPr lang="en-GB" sz="3600" dirty="0"/>
              <a:t>	Sickness Management – Part 2 (People+)</a:t>
            </a:r>
          </a:p>
        </p:txBody>
      </p:sp>
      <p:sp>
        <p:nvSpPr>
          <p:cNvPr id="5" name="Content Placeholder 4">
            <a:extLst>
              <a:ext uri="{FF2B5EF4-FFF2-40B4-BE49-F238E27FC236}">
                <a16:creationId xmlns:a16="http://schemas.microsoft.com/office/drawing/2014/main" id="{CBDA2490-484A-419F-AB5A-4C7087B0D5F3}"/>
              </a:ext>
            </a:extLst>
          </p:cNvPr>
          <p:cNvSpPr>
            <a:spLocks noGrp="1"/>
          </p:cNvSpPr>
          <p:nvPr>
            <p:ph idx="1"/>
          </p:nvPr>
        </p:nvSpPr>
        <p:spPr>
          <a:xfrm>
            <a:off x="838200" y="1690687"/>
            <a:ext cx="10515600" cy="4906056"/>
          </a:xfrm>
        </p:spPr>
        <p:txBody>
          <a:bodyPr>
            <a:normAutofit/>
          </a:bodyPr>
          <a:lstStyle/>
          <a:p>
            <a:pPr marL="0" indent="0">
              <a:lnSpc>
                <a:spcPct val="130000"/>
              </a:lnSpc>
              <a:buNone/>
            </a:pPr>
            <a:r>
              <a:rPr lang="en-US" sz="2200" dirty="0">
                <a:latin typeface="Manrope ExtraBold" pitchFamily="2" charset="0"/>
                <a:ea typeface="Open Sans ExtraBold" pitchFamily="2" charset="0"/>
                <a:cs typeface="Open Sans ExtraBold" pitchFamily="2" charset="0"/>
              </a:rPr>
              <a:t>Using daily working hours in conjunction with sickness records</a:t>
            </a:r>
          </a:p>
          <a:p>
            <a:pPr>
              <a:lnSpc>
                <a:spcPct val="130000"/>
              </a:lnSpc>
              <a:buBlip>
                <a:blip r:embed="rId3">
                  <a:extLst>
                    <a:ext uri="{96DAC541-7B7A-43D3-8B79-37D633B846F1}">
                      <asvg:svgBlip xmlns:asvg="http://schemas.microsoft.com/office/drawing/2016/SVG/main" r:embed="rId4"/>
                    </a:ext>
                  </a:extLst>
                </a:blip>
              </a:buBlip>
            </a:pPr>
            <a:r>
              <a:rPr lang="en-US" sz="1800" dirty="0">
                <a:ea typeface="Open Sans Light" panose="020B0306030504020204" pitchFamily="34" charset="0"/>
                <a:cs typeface="Open Sans Light" panose="020B0306030504020204" pitchFamily="34" charset="0"/>
              </a:rPr>
              <a:t>Planned future sickness or staff that don’t participate in a rota can still generate accurate information when recording sickness by utilizing </a:t>
            </a:r>
            <a:r>
              <a:rPr lang="en-US" sz="1800" b="1" dirty="0">
                <a:ea typeface="Open Sans Light" panose="020B0306030504020204" pitchFamily="34" charset="0"/>
                <a:cs typeface="Open Sans Light" panose="020B0306030504020204" pitchFamily="34" charset="0"/>
              </a:rPr>
              <a:t>Daily Working Hours </a:t>
            </a:r>
            <a:r>
              <a:rPr lang="en-US" sz="1800" dirty="0">
                <a:ea typeface="Open Sans Light" panose="020B0306030504020204" pitchFamily="34" charset="0"/>
                <a:cs typeface="Open Sans Light" panose="020B0306030504020204" pitchFamily="34" charset="0"/>
              </a:rPr>
              <a:t>inside the </a:t>
            </a:r>
            <a:r>
              <a:rPr lang="en-US" sz="1800" b="1" dirty="0">
                <a:ea typeface="Open Sans Light" panose="020B0306030504020204" pitchFamily="34" charset="0"/>
                <a:cs typeface="Open Sans Light" panose="020B0306030504020204" pitchFamily="34" charset="0"/>
              </a:rPr>
              <a:t>contract</a:t>
            </a:r>
            <a:r>
              <a:rPr lang="en-US" sz="1800" dirty="0">
                <a:ea typeface="Open Sans Light" panose="020B0306030504020204" pitchFamily="34" charset="0"/>
                <a:cs typeface="Open Sans Light" panose="020B0306030504020204" pitchFamily="34" charset="0"/>
              </a:rPr>
              <a:t>.</a:t>
            </a:r>
            <a:endParaRPr lang="en-US" sz="1800" b="1" dirty="0">
              <a:ea typeface="Open Sans Light" panose="020B0306030504020204" pitchFamily="34" charset="0"/>
              <a:cs typeface="Open Sans Light" panose="020B0306030504020204" pitchFamily="34" charset="0"/>
            </a:endParaRPr>
          </a:p>
          <a:p>
            <a:pPr marL="0" indent="0">
              <a:lnSpc>
                <a:spcPct val="130000"/>
              </a:lnSpc>
              <a:buNone/>
            </a:pPr>
            <a:endParaRPr lang="en-US" sz="500" dirty="0">
              <a:ea typeface="Open Sans Light" panose="020B0306030504020204" pitchFamily="34" charset="0"/>
              <a:cs typeface="Open Sans Light" panose="020B0306030504020204" pitchFamily="34" charset="0"/>
            </a:endParaRPr>
          </a:p>
          <a:p>
            <a:pPr marL="0" indent="0">
              <a:lnSpc>
                <a:spcPct val="100000"/>
              </a:lnSpc>
              <a:buNone/>
            </a:pPr>
            <a:r>
              <a:rPr lang="en-US" sz="2200" dirty="0">
                <a:latin typeface="Manrope ExtraBold" pitchFamily="2" charset="0"/>
                <a:ea typeface="Open Sans ExtraBold" pitchFamily="2" charset="0"/>
                <a:cs typeface="Open Sans ExtraBold" pitchFamily="2" charset="0"/>
              </a:rPr>
              <a:t>How adjustments connect with payroll &amp; sickness records</a:t>
            </a:r>
          </a:p>
          <a:p>
            <a:pPr>
              <a:lnSpc>
                <a:spcPct val="130000"/>
              </a:lnSpc>
              <a:buBlip>
                <a:blip r:embed="rId3">
                  <a:extLst>
                    <a:ext uri="{96DAC541-7B7A-43D3-8B79-37D633B846F1}">
                      <asvg:svgBlip xmlns:asvg="http://schemas.microsoft.com/office/drawing/2016/SVG/main" r:embed="rId4"/>
                    </a:ext>
                  </a:extLst>
                </a:blip>
              </a:buBlip>
            </a:pPr>
            <a:r>
              <a:rPr lang="en-US" sz="1800" dirty="0">
                <a:ea typeface="Open Sans Light" panose="020B0306030504020204" pitchFamily="34" charset="0"/>
                <a:cs typeface="Open Sans Light" panose="020B0306030504020204" pitchFamily="34" charset="0"/>
              </a:rPr>
              <a:t>The shift that was due to be worked or daily working hours in the contract, will both generate adjustments inside of a sickness episode when created.</a:t>
            </a:r>
          </a:p>
          <a:p>
            <a:pPr>
              <a:lnSpc>
                <a:spcPct val="130000"/>
              </a:lnSpc>
              <a:buBlip>
                <a:blip r:embed="rId3">
                  <a:extLst>
                    <a:ext uri="{96DAC541-7B7A-43D3-8B79-37D633B846F1}">
                      <asvg:svgBlip xmlns:asvg="http://schemas.microsoft.com/office/drawing/2016/SVG/main" r:embed="rId4"/>
                    </a:ext>
                  </a:extLst>
                </a:blip>
              </a:buBlip>
            </a:pPr>
            <a:r>
              <a:rPr lang="en-US" sz="1800" dirty="0">
                <a:ea typeface="Open Sans Light" panose="020B0306030504020204" pitchFamily="34" charset="0"/>
                <a:cs typeface="Open Sans Light" panose="020B0306030504020204" pitchFamily="34" charset="0"/>
              </a:rPr>
              <a:t>Adjustments are then included in payroll runs &amp; exports, highlighting paid or unpaid sickness.</a:t>
            </a:r>
          </a:p>
          <a:p>
            <a:pPr>
              <a:lnSpc>
                <a:spcPct val="130000"/>
              </a:lnSpc>
              <a:buBlip>
                <a:blip r:embed="rId3">
                  <a:extLst>
                    <a:ext uri="{96DAC541-7B7A-43D3-8B79-37D633B846F1}">
                      <asvg:svgBlip xmlns:asvg="http://schemas.microsoft.com/office/drawing/2016/SVG/main" r:embed="rId4"/>
                    </a:ext>
                  </a:extLst>
                </a:blip>
              </a:buBlip>
            </a:pPr>
            <a:endParaRPr lang="en-US" sz="500" dirty="0">
              <a:ea typeface="Open Sans Light" panose="020B0306030504020204" pitchFamily="34" charset="0"/>
              <a:cs typeface="Open Sans Light" panose="020B0306030504020204" pitchFamily="34" charset="0"/>
            </a:endParaRPr>
          </a:p>
          <a:p>
            <a:pPr marL="0" indent="0">
              <a:lnSpc>
                <a:spcPct val="100000"/>
              </a:lnSpc>
              <a:buNone/>
            </a:pPr>
            <a:r>
              <a:rPr lang="en-US" sz="2200" dirty="0">
                <a:latin typeface="Manrope ExtraBold" pitchFamily="2" charset="0"/>
                <a:ea typeface="Open Sans ExtraBold" pitchFamily="2" charset="0"/>
                <a:cs typeface="Open Sans ExtraBold" pitchFamily="2" charset="0"/>
              </a:rPr>
              <a:t>Bradford Factor &amp; reporting</a:t>
            </a:r>
          </a:p>
          <a:p>
            <a:pPr>
              <a:lnSpc>
                <a:spcPct val="130000"/>
              </a:lnSpc>
              <a:buBlip>
                <a:blip r:embed="rId3">
                  <a:extLst>
                    <a:ext uri="{96DAC541-7B7A-43D3-8B79-37D633B846F1}">
                      <asvg:svgBlip xmlns:asvg="http://schemas.microsoft.com/office/drawing/2016/SVG/main" r:embed="rId4"/>
                    </a:ext>
                  </a:extLst>
                </a:blip>
              </a:buBlip>
            </a:pPr>
            <a:r>
              <a:rPr lang="en-US" sz="1800" dirty="0">
                <a:ea typeface="Open Sans Light" panose="020B0306030504020204" pitchFamily="34" charset="0"/>
                <a:cs typeface="Open Sans Light" panose="020B0306030504020204" pitchFamily="34" charset="0"/>
              </a:rPr>
              <a:t>Instant access to </a:t>
            </a:r>
            <a:r>
              <a:rPr lang="en-US" sz="1800" dirty="0" err="1">
                <a:ea typeface="Open Sans Light" panose="020B0306030504020204" pitchFamily="34" charset="0"/>
                <a:cs typeface="Open Sans Light" panose="020B0306030504020204" pitchFamily="34" charset="0"/>
              </a:rPr>
              <a:t>bradford</a:t>
            </a:r>
            <a:r>
              <a:rPr lang="en-US" sz="1800" dirty="0">
                <a:ea typeface="Open Sans Light" panose="020B0306030504020204" pitchFamily="34" charset="0"/>
                <a:cs typeface="Open Sans Light" panose="020B0306030504020204" pitchFamily="34" charset="0"/>
              </a:rPr>
              <a:t> scoring and detailed sickness &amp; attendance reports.</a:t>
            </a:r>
          </a:p>
        </p:txBody>
      </p:sp>
      <p:pic>
        <p:nvPicPr>
          <p:cNvPr id="6" name="Picture 5" descr="A red and blue sign with a person and a plus sign&#10;&#10;Description automatically generated">
            <a:extLst>
              <a:ext uri="{FF2B5EF4-FFF2-40B4-BE49-F238E27FC236}">
                <a16:creationId xmlns:a16="http://schemas.microsoft.com/office/drawing/2014/main" id="{94CD3D90-87FB-70A4-DE09-479D023EE11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8200" y="667906"/>
            <a:ext cx="720000" cy="720000"/>
          </a:xfrm>
          <a:prstGeom prst="rect">
            <a:avLst/>
          </a:prstGeom>
        </p:spPr>
      </p:pic>
    </p:spTree>
    <p:extLst>
      <p:ext uri="{BB962C8B-B14F-4D97-AF65-F5344CB8AC3E}">
        <p14:creationId xmlns:p14="http://schemas.microsoft.com/office/powerpoint/2010/main" val="40686473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F67B91-8A01-4AAC-9DEB-94FD300A36B3}"/>
              </a:ext>
            </a:extLst>
          </p:cNvPr>
          <p:cNvSpPr>
            <a:spLocks noGrp="1"/>
          </p:cNvSpPr>
          <p:nvPr>
            <p:ph type="title"/>
          </p:nvPr>
        </p:nvSpPr>
        <p:spPr/>
        <p:txBody>
          <a:bodyPr>
            <a:normAutofit/>
          </a:bodyPr>
          <a:lstStyle/>
          <a:p>
            <a:r>
              <a:rPr lang="en-GB" sz="3600" dirty="0"/>
              <a:t>	Automate &amp; Schedule SMS messages</a:t>
            </a:r>
          </a:p>
        </p:txBody>
      </p:sp>
      <p:sp>
        <p:nvSpPr>
          <p:cNvPr id="3" name="Content Placeholder 2">
            <a:extLst>
              <a:ext uri="{FF2B5EF4-FFF2-40B4-BE49-F238E27FC236}">
                <a16:creationId xmlns:a16="http://schemas.microsoft.com/office/drawing/2014/main" id="{A785FB59-7262-4A60-B893-B552822F3812}"/>
              </a:ext>
            </a:extLst>
          </p:cNvPr>
          <p:cNvSpPr>
            <a:spLocks noGrp="1"/>
          </p:cNvSpPr>
          <p:nvPr>
            <p:ph idx="1"/>
          </p:nvPr>
        </p:nvSpPr>
        <p:spPr>
          <a:xfrm>
            <a:off x="838198" y="1690688"/>
            <a:ext cx="10515600" cy="4982255"/>
          </a:xfrm>
        </p:spPr>
        <p:txBody>
          <a:bodyPr>
            <a:normAutofit/>
          </a:bodyPr>
          <a:lstStyle/>
          <a:p>
            <a:pPr marL="0" marR="0" lvl="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r>
              <a:rPr kumimoji="0" lang="en-US" sz="2200" b="0" i="0" u="none" strike="noStrike" kern="1200" cap="none" spc="0" normalizeH="0" baseline="0" noProof="0" dirty="0">
                <a:ln>
                  <a:noFill/>
                </a:ln>
                <a:solidFill>
                  <a:srgbClr val="FF004A"/>
                </a:solidFill>
                <a:effectLst/>
                <a:uLnTx/>
                <a:uFillTx/>
                <a:latin typeface="Manrope ExtraBold" pitchFamily="2" charset="0"/>
                <a:ea typeface="Open Sans ExtraBold" pitchFamily="2" charset="0"/>
                <a:cs typeface="Open Sans ExtraBold" pitchFamily="2" charset="0"/>
              </a:rPr>
              <a:t>Set up automated shift reminders</a:t>
            </a:r>
            <a:endParaRPr kumimoji="0" lang="en-US" sz="2200" b="0" i="0" u="none" strike="noStrike" kern="1200" cap="none" spc="0" normalizeH="0" baseline="0" noProof="0" dirty="0">
              <a:ln>
                <a:noFill/>
              </a:ln>
              <a:solidFill>
                <a:prstClr val="white"/>
              </a:solidFill>
              <a:effectLst/>
              <a:uLnTx/>
              <a:uFillTx/>
              <a:latin typeface="Manrope ExtraBold" pitchFamily="2" charset="0"/>
            </a:endParaRPr>
          </a:p>
          <a:p>
            <a:pPr>
              <a:lnSpc>
                <a:spcPct val="120000"/>
              </a:lnSpc>
              <a:buBlip>
                <a:blip r:embed="rId3">
                  <a:extLst>
                    <a:ext uri="{96DAC541-7B7A-43D3-8B79-37D633B846F1}">
                      <asvg:svgBlip xmlns:asvg="http://schemas.microsoft.com/office/drawing/2016/SVG/main" r:embed="rId4"/>
                    </a:ext>
                  </a:extLst>
                </a:blip>
              </a:buBlip>
            </a:pPr>
            <a:r>
              <a:rPr lang="en-US" sz="1800" dirty="0">
                <a:ea typeface="Open Sans Light" panose="020B0306030504020204" pitchFamily="34" charset="0"/>
                <a:cs typeface="Open Sans Light" panose="020B0306030504020204" pitchFamily="34" charset="0"/>
              </a:rPr>
              <a:t>Guarantee that your teams never forget a shift, with </a:t>
            </a:r>
            <a:r>
              <a:rPr lang="en-US" sz="1800" b="1" dirty="0">
                <a:ea typeface="Open Sans Light" panose="020B0306030504020204" pitchFamily="34" charset="0"/>
                <a:cs typeface="Open Sans Light" panose="020B0306030504020204" pitchFamily="34" charset="0"/>
              </a:rPr>
              <a:t>shift reminders </a:t>
            </a:r>
            <a:r>
              <a:rPr lang="en-US" sz="1800" dirty="0">
                <a:ea typeface="Open Sans Light" panose="020B0306030504020204" pitchFamily="34" charset="0"/>
                <a:cs typeface="Open Sans Light" panose="020B0306030504020204" pitchFamily="34" charset="0"/>
              </a:rPr>
              <a:t>in the </a:t>
            </a:r>
            <a:r>
              <a:rPr lang="en-US" sz="1800" b="1" dirty="0">
                <a:ea typeface="Open Sans Light" panose="020B0306030504020204" pitchFamily="34" charset="0"/>
                <a:cs typeface="Open Sans Light" panose="020B0306030504020204" pitchFamily="34" charset="0"/>
              </a:rPr>
              <a:t>Admin Hub.</a:t>
            </a:r>
          </a:p>
          <a:p>
            <a:pPr>
              <a:lnSpc>
                <a:spcPct val="120000"/>
              </a:lnSpc>
              <a:buBlip>
                <a:blip r:embed="rId3">
                  <a:extLst>
                    <a:ext uri="{96DAC541-7B7A-43D3-8B79-37D633B846F1}">
                      <asvg:svgBlip xmlns:asvg="http://schemas.microsoft.com/office/drawing/2016/SVG/main" r:embed="rId4"/>
                    </a:ext>
                  </a:extLst>
                </a:blip>
              </a:buBlip>
            </a:pPr>
            <a:r>
              <a:rPr lang="en-US" sz="1800" dirty="0">
                <a:ea typeface="Open Sans Light" panose="020B0306030504020204" pitchFamily="34" charset="0"/>
                <a:cs typeface="Open Sans Light" panose="020B0306030504020204" pitchFamily="34" charset="0"/>
              </a:rPr>
              <a:t>Select different options for each: </a:t>
            </a:r>
            <a:r>
              <a:rPr lang="en-US" sz="1800" b="1" dirty="0">
                <a:ea typeface="Open Sans Light" panose="020B0306030504020204" pitchFamily="34" charset="0"/>
                <a:cs typeface="Open Sans Light" panose="020B0306030504020204" pitchFamily="34" charset="0"/>
              </a:rPr>
              <a:t>rota group, team, zone </a:t>
            </a:r>
            <a:r>
              <a:rPr lang="en-US" sz="1800" dirty="0">
                <a:ea typeface="Open Sans Light" panose="020B0306030504020204" pitchFamily="34" charset="0"/>
                <a:cs typeface="Open Sans Light" panose="020B0306030504020204" pitchFamily="34" charset="0"/>
              </a:rPr>
              <a:t>&amp; </a:t>
            </a:r>
            <a:r>
              <a:rPr lang="en-US" sz="1800" b="1" dirty="0">
                <a:ea typeface="Open Sans Light" panose="020B0306030504020204" pitchFamily="34" charset="0"/>
                <a:cs typeface="Open Sans Light" panose="020B0306030504020204" pitchFamily="34" charset="0"/>
              </a:rPr>
              <a:t>role</a:t>
            </a:r>
            <a:r>
              <a:rPr lang="en-US" sz="1800" dirty="0">
                <a:ea typeface="Open Sans Light" panose="020B0306030504020204" pitchFamily="34" charset="0"/>
                <a:cs typeface="Open Sans Light" panose="020B0306030504020204" pitchFamily="34" charset="0"/>
              </a:rPr>
              <a:t>,</a:t>
            </a:r>
            <a:r>
              <a:rPr lang="en-US" sz="1800" b="1" dirty="0">
                <a:ea typeface="Open Sans Light" panose="020B0306030504020204" pitchFamily="34" charset="0"/>
                <a:cs typeface="Open Sans Light" panose="020B0306030504020204" pitchFamily="34" charset="0"/>
              </a:rPr>
              <a:t> </a:t>
            </a:r>
            <a:r>
              <a:rPr lang="en-US" sz="1800" dirty="0">
                <a:ea typeface="Open Sans Light" panose="020B0306030504020204" pitchFamily="34" charset="0"/>
                <a:cs typeface="Open Sans Light" panose="020B0306030504020204" pitchFamily="34" charset="0"/>
              </a:rPr>
              <a:t>and</a:t>
            </a:r>
            <a:r>
              <a:rPr lang="en-US" sz="1800" b="1" dirty="0">
                <a:ea typeface="Open Sans Light" panose="020B0306030504020204" pitchFamily="34" charset="0"/>
                <a:cs typeface="Open Sans Light" panose="020B0306030504020204" pitchFamily="34" charset="0"/>
              </a:rPr>
              <a:t> </a:t>
            </a:r>
            <a:r>
              <a:rPr lang="en-US" sz="1800" dirty="0">
                <a:ea typeface="Open Sans Light" panose="020B0306030504020204" pitchFamily="34" charset="0"/>
                <a:cs typeface="Open Sans Light" panose="020B0306030504020204" pitchFamily="34" charset="0"/>
              </a:rPr>
              <a:t>choose when the reminder should be sent, ahead of the shift start time.</a:t>
            </a:r>
            <a:endParaRPr lang="en-US" sz="1800" b="1" dirty="0">
              <a:ea typeface="Open Sans Light" panose="020B0306030504020204" pitchFamily="34" charset="0"/>
              <a:cs typeface="Open Sans Light" panose="020B0306030504020204" pitchFamily="34" charset="0"/>
            </a:endParaRPr>
          </a:p>
          <a:p>
            <a:pPr>
              <a:lnSpc>
                <a:spcPct val="120000"/>
              </a:lnSpc>
              <a:buBlip>
                <a:blip r:embed="rId3">
                  <a:extLst>
                    <a:ext uri="{96DAC541-7B7A-43D3-8B79-37D633B846F1}">
                      <asvg:svgBlip xmlns:asvg="http://schemas.microsoft.com/office/drawing/2016/SVG/main" r:embed="rId4"/>
                    </a:ext>
                  </a:extLst>
                </a:blip>
              </a:buBlip>
            </a:pPr>
            <a:endParaRPr lang="en-US" sz="1800" dirty="0">
              <a:ea typeface="Open Sans Light" panose="020B0306030504020204" pitchFamily="34" charset="0"/>
              <a:cs typeface="Open Sans Light" panose="020B0306030504020204" pitchFamily="34" charset="0"/>
            </a:endParaRPr>
          </a:p>
          <a:p>
            <a:pPr marL="0" marR="0" lvl="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r>
              <a:rPr lang="en-US" sz="2200" dirty="0">
                <a:solidFill>
                  <a:srgbClr val="FF004A"/>
                </a:solidFill>
                <a:latin typeface="Manrope ExtraBold" pitchFamily="2" charset="0"/>
                <a:ea typeface="Open Sans ExtraBold" pitchFamily="2" charset="0"/>
                <a:cs typeface="Open Sans ExtraBold" pitchFamily="2" charset="0"/>
              </a:rPr>
              <a:t>Schedule automated messages for staff </a:t>
            </a:r>
            <a:r>
              <a:rPr lang="en-US" sz="2200" dirty="0" err="1">
                <a:solidFill>
                  <a:srgbClr val="FF004A"/>
                </a:solidFill>
                <a:latin typeface="Manrope ExtraBold" pitchFamily="2" charset="0"/>
                <a:ea typeface="Open Sans ExtraBold" pitchFamily="2" charset="0"/>
                <a:cs typeface="Open Sans ExtraBold" pitchFamily="2" charset="0"/>
              </a:rPr>
              <a:t>rotas</a:t>
            </a:r>
            <a:r>
              <a:rPr lang="en-US" sz="2200" dirty="0">
                <a:solidFill>
                  <a:srgbClr val="FF004A"/>
                </a:solidFill>
                <a:latin typeface="Manrope ExtraBold" pitchFamily="2" charset="0"/>
                <a:ea typeface="Open Sans ExtraBold" pitchFamily="2" charset="0"/>
                <a:cs typeface="Open Sans ExtraBold" pitchFamily="2" charset="0"/>
              </a:rPr>
              <a:t> &amp; available additional hours</a:t>
            </a:r>
            <a:endParaRPr kumimoji="0" lang="en-US" sz="2200" b="0" i="0" u="none" strike="noStrike" kern="1200" cap="none" spc="0" normalizeH="0" baseline="0" noProof="0" dirty="0">
              <a:ln>
                <a:noFill/>
              </a:ln>
              <a:solidFill>
                <a:prstClr val="white"/>
              </a:solidFill>
              <a:effectLst/>
              <a:uLnTx/>
              <a:uFillTx/>
              <a:latin typeface="Manrope ExtraBold" pitchFamily="2" charset="0"/>
            </a:endParaRPr>
          </a:p>
          <a:p>
            <a:pPr>
              <a:lnSpc>
                <a:spcPct val="120000"/>
              </a:lnSpc>
              <a:buBlip>
                <a:blip r:embed="rId3">
                  <a:extLst>
                    <a:ext uri="{96DAC541-7B7A-43D3-8B79-37D633B846F1}">
                      <asvg:svgBlip xmlns:asvg="http://schemas.microsoft.com/office/drawing/2016/SVG/main" r:embed="rId4"/>
                    </a:ext>
                  </a:extLst>
                </a:blip>
              </a:buBlip>
            </a:pPr>
            <a:r>
              <a:rPr lang="en-US" sz="1800" dirty="0">
                <a:ea typeface="Open Sans Light" panose="020B0306030504020204" pitchFamily="34" charset="0"/>
                <a:cs typeface="Open Sans Light" panose="020B0306030504020204" pitchFamily="34" charset="0"/>
              </a:rPr>
              <a:t>Regularly sending weekend vacancies every Friday morning? Sending out staff </a:t>
            </a:r>
            <a:r>
              <a:rPr lang="en-US" sz="1800" dirty="0" err="1">
                <a:ea typeface="Open Sans Light" panose="020B0306030504020204" pitchFamily="34" charset="0"/>
                <a:cs typeface="Open Sans Light" panose="020B0306030504020204" pitchFamily="34" charset="0"/>
              </a:rPr>
              <a:t>rota’s</a:t>
            </a:r>
            <a:r>
              <a:rPr lang="en-US" sz="1800" dirty="0">
                <a:ea typeface="Open Sans Light" panose="020B0306030504020204" pitchFamily="34" charset="0"/>
                <a:cs typeface="Open Sans Light" panose="020B0306030504020204" pitchFamily="34" charset="0"/>
              </a:rPr>
              <a:t> at the start of each month? Set it and forget it with </a:t>
            </a:r>
            <a:r>
              <a:rPr lang="en-US" sz="1800" b="1" dirty="0">
                <a:ea typeface="Open Sans Light" panose="020B0306030504020204" pitchFamily="34" charset="0"/>
                <a:cs typeface="Open Sans Light" panose="020B0306030504020204" pitchFamily="34" charset="0"/>
              </a:rPr>
              <a:t>scheduled messages </a:t>
            </a:r>
            <a:r>
              <a:rPr lang="en-US" sz="1800" dirty="0">
                <a:ea typeface="Open Sans Light" panose="020B0306030504020204" pitchFamily="34" charset="0"/>
                <a:cs typeface="Open Sans Light" panose="020B0306030504020204" pitchFamily="34" charset="0"/>
              </a:rPr>
              <a:t>in the </a:t>
            </a:r>
            <a:r>
              <a:rPr lang="en-US" sz="1800" b="1" dirty="0">
                <a:ea typeface="Open Sans Light" panose="020B0306030504020204" pitchFamily="34" charset="0"/>
                <a:cs typeface="Open Sans Light" panose="020B0306030504020204" pitchFamily="34" charset="0"/>
              </a:rPr>
              <a:t>Admin Hub</a:t>
            </a:r>
            <a:r>
              <a:rPr lang="en-US" sz="1800" dirty="0">
                <a:ea typeface="Open Sans Light" panose="020B0306030504020204" pitchFamily="34" charset="0"/>
                <a:cs typeface="Open Sans Light" panose="020B0306030504020204" pitchFamily="34" charset="0"/>
              </a:rPr>
              <a:t>.</a:t>
            </a:r>
          </a:p>
          <a:p>
            <a:pPr>
              <a:lnSpc>
                <a:spcPct val="120000"/>
              </a:lnSpc>
              <a:buBlip>
                <a:blip r:embed="rId3">
                  <a:extLst>
                    <a:ext uri="{96DAC541-7B7A-43D3-8B79-37D633B846F1}">
                      <asvg:svgBlip xmlns:asvg="http://schemas.microsoft.com/office/drawing/2016/SVG/main" r:embed="rId4"/>
                    </a:ext>
                  </a:extLst>
                </a:blip>
              </a:buBlip>
            </a:pPr>
            <a:r>
              <a:rPr lang="en-US" sz="1800" dirty="0">
                <a:ea typeface="Open Sans Light" panose="020B0306030504020204" pitchFamily="34" charset="0"/>
                <a:cs typeface="Open Sans Light" panose="020B0306030504020204" pitchFamily="34" charset="0"/>
              </a:rPr>
              <a:t>Select different options for each </a:t>
            </a:r>
            <a:r>
              <a:rPr lang="en-US" sz="1800" b="1" dirty="0">
                <a:ea typeface="Open Sans Light" panose="020B0306030504020204" pitchFamily="34" charset="0"/>
                <a:cs typeface="Open Sans Light" panose="020B0306030504020204" pitchFamily="34" charset="0"/>
              </a:rPr>
              <a:t>rota group, team, zone &amp; role </a:t>
            </a:r>
            <a:r>
              <a:rPr lang="en-US" sz="1800" dirty="0">
                <a:ea typeface="Open Sans Light" panose="020B0306030504020204" pitchFamily="34" charset="0"/>
                <a:cs typeface="Open Sans Light" panose="020B0306030504020204" pitchFamily="34" charset="0"/>
              </a:rPr>
              <a:t>and decide when and how regularly your message will be sent.</a:t>
            </a:r>
          </a:p>
        </p:txBody>
      </p:sp>
      <p:pic>
        <p:nvPicPr>
          <p:cNvPr id="6" name="Picture 5" descr="A group of people connected with red lines&#10;&#10;Description automatically generated">
            <a:extLst>
              <a:ext uri="{FF2B5EF4-FFF2-40B4-BE49-F238E27FC236}">
                <a16:creationId xmlns:a16="http://schemas.microsoft.com/office/drawing/2014/main" id="{3EDF408E-C800-08A1-621E-F00057110E3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8198" y="622907"/>
            <a:ext cx="743759" cy="810000"/>
          </a:xfrm>
          <a:prstGeom prst="rect">
            <a:avLst/>
          </a:prstGeom>
        </p:spPr>
      </p:pic>
    </p:spTree>
    <p:extLst>
      <p:ext uri="{BB962C8B-B14F-4D97-AF65-F5344CB8AC3E}">
        <p14:creationId xmlns:p14="http://schemas.microsoft.com/office/powerpoint/2010/main" val="19558450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1400F9B-F6A2-471D-856C-A39A8AA35819}"/>
              </a:ext>
            </a:extLst>
          </p:cNvPr>
          <p:cNvSpPr>
            <a:spLocks noGrp="1"/>
          </p:cNvSpPr>
          <p:nvPr>
            <p:ph type="title"/>
          </p:nvPr>
        </p:nvSpPr>
        <p:spPr/>
        <p:txBody>
          <a:bodyPr>
            <a:normAutofit/>
          </a:bodyPr>
          <a:lstStyle/>
          <a:p>
            <a:r>
              <a:rPr lang="en-GB" sz="3600" dirty="0">
                <a:ea typeface="Calibri" panose="020F0502020204030204" pitchFamily="34" charset="0"/>
                <a:cs typeface="Times New Roman" panose="02020603050405020304" pitchFamily="18" charset="0"/>
              </a:rPr>
              <a:t>	Rostering Rules</a:t>
            </a:r>
            <a:endParaRPr lang="en-GB" sz="3600" dirty="0"/>
          </a:p>
        </p:txBody>
      </p:sp>
      <p:sp>
        <p:nvSpPr>
          <p:cNvPr id="2" name="Content Placeholder 4">
            <a:extLst>
              <a:ext uri="{FF2B5EF4-FFF2-40B4-BE49-F238E27FC236}">
                <a16:creationId xmlns:a16="http://schemas.microsoft.com/office/drawing/2014/main" id="{0175C57B-3D41-E140-288A-E3D2A70FD9D6}"/>
              </a:ext>
            </a:extLst>
          </p:cNvPr>
          <p:cNvSpPr>
            <a:spLocks noGrp="1"/>
          </p:cNvSpPr>
          <p:nvPr>
            <p:ph idx="1"/>
          </p:nvPr>
        </p:nvSpPr>
        <p:spPr>
          <a:xfrm>
            <a:off x="828636" y="1610591"/>
            <a:ext cx="10788400" cy="4882283"/>
          </a:xfrm>
        </p:spPr>
        <p:txBody>
          <a:bodyPr>
            <a:normAutofit/>
          </a:bodyPr>
          <a:lstStyle/>
          <a:p>
            <a:pPr marL="0" indent="0">
              <a:lnSpc>
                <a:spcPct val="120000"/>
              </a:lnSpc>
              <a:buNone/>
            </a:pPr>
            <a:r>
              <a:rPr lang="en-GB" sz="2200" dirty="0">
                <a:solidFill>
                  <a:srgbClr val="240A11"/>
                </a:solidFill>
                <a:latin typeface="Manrope ExtraBold" pitchFamily="2" charset="0"/>
                <a:ea typeface="Open Sans ExtraBold" pitchFamily="2" charset="0"/>
                <a:cs typeface="Open Sans ExtraBold" pitchFamily="2" charset="0"/>
              </a:rPr>
              <a:t>What rules are available?</a:t>
            </a:r>
            <a:endParaRPr lang="en-GB" sz="2200" dirty="0">
              <a:solidFill>
                <a:srgbClr val="240A11"/>
              </a:solidFill>
              <a:latin typeface="Manrope ExtraBold" pitchFamily="2" charset="0"/>
              <a:ea typeface="Open Sans Light" pitchFamily="2" charset="0"/>
              <a:cs typeface="Open Sans Light" pitchFamily="2" charset="0"/>
            </a:endParaRPr>
          </a:p>
          <a:p>
            <a:pPr marL="0" indent="0">
              <a:lnSpc>
                <a:spcPct val="120000"/>
              </a:lnSpc>
              <a:buNone/>
            </a:pPr>
            <a:r>
              <a:rPr lang="en-GB" sz="1800" dirty="0">
                <a:ea typeface="Open Sans Light" panose="020B0306030504020204" pitchFamily="34" charset="0"/>
                <a:cs typeface="Open Sans Light" panose="020B0306030504020204" pitchFamily="34" charset="0"/>
              </a:rPr>
              <a:t>Rules can be created by opening </a:t>
            </a:r>
            <a:r>
              <a:rPr lang="en-GB" sz="1800" b="1" dirty="0">
                <a:ea typeface="Open Sans Light" panose="020B0306030504020204" pitchFamily="34" charset="0"/>
                <a:cs typeface="Open Sans Light" panose="020B0306030504020204" pitchFamily="34" charset="0"/>
              </a:rPr>
              <a:t>Rota &gt; Rules </a:t>
            </a:r>
            <a:r>
              <a:rPr lang="en-GB" sz="1800" dirty="0">
                <a:ea typeface="Open Sans Light" panose="020B0306030504020204" pitchFamily="34" charset="0"/>
                <a:cs typeface="Open Sans Light" panose="020B0306030504020204" pitchFamily="34" charset="0"/>
              </a:rPr>
              <a:t>and are categorised by…</a:t>
            </a:r>
          </a:p>
          <a:p>
            <a:pPr>
              <a:lnSpc>
                <a:spcPct val="120000"/>
              </a:lnSpc>
              <a:buBlip>
                <a:blip r:embed="rId3">
                  <a:extLst>
                    <a:ext uri="{96DAC541-7B7A-43D3-8B79-37D633B846F1}">
                      <asvg:svgBlip xmlns:asvg="http://schemas.microsoft.com/office/drawing/2016/SVG/main" r:embed="rId4"/>
                    </a:ext>
                  </a:extLst>
                </a:blip>
              </a:buBlip>
            </a:pPr>
            <a:r>
              <a:rPr lang="en-GB" sz="1800" b="1" dirty="0">
                <a:ea typeface="Open Sans Light" panose="020B0306030504020204" pitchFamily="34" charset="0"/>
                <a:cs typeface="Open Sans Light" panose="020B0306030504020204" pitchFamily="34" charset="0"/>
              </a:rPr>
              <a:t>Personnel</a:t>
            </a:r>
            <a:r>
              <a:rPr lang="en-GB" sz="1800" dirty="0">
                <a:ea typeface="Open Sans Light" panose="020B0306030504020204" pitchFamily="34" charset="0"/>
                <a:cs typeface="Open Sans Light" panose="020B0306030504020204" pitchFamily="34" charset="0"/>
              </a:rPr>
              <a:t> - where you can configure rules per person</a:t>
            </a:r>
          </a:p>
          <a:p>
            <a:pPr>
              <a:lnSpc>
                <a:spcPct val="120000"/>
              </a:lnSpc>
              <a:buBlip>
                <a:blip r:embed="rId3">
                  <a:extLst>
                    <a:ext uri="{96DAC541-7B7A-43D3-8B79-37D633B846F1}">
                      <asvg:svgBlip xmlns:asvg="http://schemas.microsoft.com/office/drawing/2016/SVG/main" r:embed="rId4"/>
                    </a:ext>
                  </a:extLst>
                </a:blip>
              </a:buBlip>
            </a:pPr>
            <a:r>
              <a:rPr lang="en-GB" sz="1800" b="1" dirty="0">
                <a:ea typeface="Open Sans Light" panose="020B0306030504020204" pitchFamily="34" charset="0"/>
                <a:cs typeface="Open Sans Light" panose="020B0306030504020204" pitchFamily="34" charset="0"/>
              </a:rPr>
              <a:t>Team</a:t>
            </a:r>
            <a:r>
              <a:rPr lang="en-GB" sz="1800" dirty="0">
                <a:ea typeface="Open Sans Light" panose="020B0306030504020204" pitchFamily="34" charset="0"/>
                <a:cs typeface="Open Sans Light" panose="020B0306030504020204" pitchFamily="34" charset="0"/>
              </a:rPr>
              <a:t> - where you can configure rules for everyone in that team</a:t>
            </a:r>
          </a:p>
          <a:p>
            <a:pPr>
              <a:lnSpc>
                <a:spcPct val="120000"/>
              </a:lnSpc>
              <a:buBlip>
                <a:blip r:embed="rId3">
                  <a:extLst>
                    <a:ext uri="{96DAC541-7B7A-43D3-8B79-37D633B846F1}">
                      <asvg:svgBlip xmlns:asvg="http://schemas.microsoft.com/office/drawing/2016/SVG/main" r:embed="rId4"/>
                    </a:ext>
                  </a:extLst>
                </a:blip>
              </a:buBlip>
            </a:pPr>
            <a:r>
              <a:rPr lang="en-GB" sz="1800" b="1" dirty="0">
                <a:ea typeface="Open Sans Light" panose="020B0306030504020204" pitchFamily="34" charset="0"/>
                <a:cs typeface="Open Sans Light" panose="020B0306030504020204" pitchFamily="34" charset="0"/>
              </a:rPr>
              <a:t>General </a:t>
            </a:r>
            <a:r>
              <a:rPr lang="en-GB" sz="1800" dirty="0">
                <a:ea typeface="Open Sans Light" panose="020B0306030504020204" pitchFamily="34" charset="0"/>
                <a:cs typeface="Open Sans Light" panose="020B0306030504020204" pitchFamily="34" charset="0"/>
              </a:rPr>
              <a:t>– where you can configure rules for everyone in that rota group.</a:t>
            </a:r>
          </a:p>
          <a:p>
            <a:pPr>
              <a:lnSpc>
                <a:spcPct val="120000"/>
              </a:lnSpc>
              <a:buBlip>
                <a:blip r:embed="rId3">
                  <a:extLst>
                    <a:ext uri="{96DAC541-7B7A-43D3-8B79-37D633B846F1}">
                      <asvg:svgBlip xmlns:asvg="http://schemas.microsoft.com/office/drawing/2016/SVG/main" r:embed="rId4"/>
                    </a:ext>
                  </a:extLst>
                </a:blip>
              </a:buBlip>
            </a:pPr>
            <a:endParaRPr lang="en-GB" sz="1800" dirty="0">
              <a:ea typeface="Open Sans Light" panose="020B0306030504020204" pitchFamily="34" charset="0"/>
              <a:cs typeface="Open Sans Light" panose="020B0306030504020204" pitchFamily="34" charset="0"/>
            </a:endParaRPr>
          </a:p>
          <a:p>
            <a:pPr marL="0" indent="0">
              <a:lnSpc>
                <a:spcPct val="120000"/>
              </a:lnSpc>
              <a:buNone/>
            </a:pPr>
            <a:r>
              <a:rPr lang="en-GB" sz="2200" dirty="0">
                <a:solidFill>
                  <a:srgbClr val="240A11"/>
                </a:solidFill>
                <a:latin typeface="Manrope ExtraBold" pitchFamily="2" charset="0"/>
                <a:ea typeface="Open Sans ExtraBold" pitchFamily="2" charset="0"/>
                <a:cs typeface="Open Sans ExtraBold" pitchFamily="2" charset="0"/>
              </a:rPr>
              <a:t>How can we use rules to appropriately manage our rotas?</a:t>
            </a:r>
          </a:p>
          <a:p>
            <a:pPr>
              <a:lnSpc>
                <a:spcPct val="120000"/>
              </a:lnSpc>
              <a:buBlip>
                <a:blip r:embed="rId3">
                  <a:extLst>
                    <a:ext uri="{96DAC541-7B7A-43D3-8B79-37D633B846F1}">
                      <asvg:svgBlip xmlns:asvg="http://schemas.microsoft.com/office/drawing/2016/SVG/main" r:embed="rId4"/>
                    </a:ext>
                  </a:extLst>
                </a:blip>
              </a:buBlip>
            </a:pPr>
            <a:r>
              <a:rPr lang="en-GB" sz="1800" dirty="0">
                <a:ea typeface="Open Sans ExtraBold" pitchFamily="2" charset="0"/>
                <a:cs typeface="Open Sans ExtraBold" pitchFamily="2" charset="0"/>
              </a:rPr>
              <a:t>Control when, where and how frequently your staff can work certain shifts with an incredible level of detail, including time off between shifts, after time off work or consecutive shift types.</a:t>
            </a:r>
          </a:p>
        </p:txBody>
      </p:sp>
      <p:pic>
        <p:nvPicPr>
          <p:cNvPr id="6" name="Graphic 5">
            <a:extLst>
              <a:ext uri="{FF2B5EF4-FFF2-40B4-BE49-F238E27FC236}">
                <a16:creationId xmlns:a16="http://schemas.microsoft.com/office/drawing/2014/main" id="{24878C8B-0174-F162-FDBE-843B4B61303D}"/>
              </a:ext>
            </a:extLst>
          </p:cNvPr>
          <p:cNvPicPr>
            <a:picLocks noChangeAspect="1"/>
          </p:cNvPicPr>
          <p:nvPr/>
        </p:nvPicPr>
        <p:blipFill>
          <a:blip r:embed="rId5">
            <a:biLevel thresh="25000"/>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38200" y="667907"/>
            <a:ext cx="671186" cy="720000"/>
          </a:xfrm>
          <a:prstGeom prst="rect">
            <a:avLst/>
          </a:prstGeom>
        </p:spPr>
      </p:pic>
    </p:spTree>
    <p:extLst>
      <p:ext uri="{BB962C8B-B14F-4D97-AF65-F5344CB8AC3E}">
        <p14:creationId xmlns:p14="http://schemas.microsoft.com/office/powerpoint/2010/main" val="4326594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AD7CCCE-E2C0-4F2A-BA4B-9500562C9C75}"/>
              </a:ext>
            </a:extLst>
          </p:cNvPr>
          <p:cNvSpPr>
            <a:spLocks noGrp="1"/>
          </p:cNvSpPr>
          <p:nvPr>
            <p:ph type="title"/>
          </p:nvPr>
        </p:nvSpPr>
        <p:spPr/>
        <p:txBody>
          <a:bodyPr>
            <a:normAutofit/>
          </a:bodyPr>
          <a:lstStyle/>
          <a:p>
            <a:r>
              <a:rPr lang="en-GB" sz="3600" dirty="0"/>
              <a:t>	New Functionality</a:t>
            </a:r>
          </a:p>
        </p:txBody>
      </p:sp>
      <p:pic>
        <p:nvPicPr>
          <p:cNvPr id="3" name="Graphic 2">
            <a:extLst>
              <a:ext uri="{FF2B5EF4-FFF2-40B4-BE49-F238E27FC236}">
                <a16:creationId xmlns:a16="http://schemas.microsoft.com/office/drawing/2014/main" id="{7ED13E13-A9D5-B2E2-36A0-AA2D2418B03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38200" y="622906"/>
            <a:ext cx="810000" cy="810000"/>
          </a:xfrm>
          <a:prstGeom prst="rect">
            <a:avLst/>
          </a:prstGeom>
        </p:spPr>
      </p:pic>
      <p:sp>
        <p:nvSpPr>
          <p:cNvPr id="12" name="Content Placeholder 4">
            <a:extLst>
              <a:ext uri="{FF2B5EF4-FFF2-40B4-BE49-F238E27FC236}">
                <a16:creationId xmlns:a16="http://schemas.microsoft.com/office/drawing/2014/main" id="{8EC1C1EF-0080-B1C1-1830-7F546AD9BDC2}"/>
              </a:ext>
            </a:extLst>
          </p:cNvPr>
          <p:cNvSpPr>
            <a:spLocks noGrp="1"/>
          </p:cNvSpPr>
          <p:nvPr>
            <p:ph idx="1"/>
          </p:nvPr>
        </p:nvSpPr>
        <p:spPr>
          <a:xfrm>
            <a:off x="838200" y="1690687"/>
            <a:ext cx="10358120" cy="4906056"/>
          </a:xfrm>
        </p:spPr>
        <p:txBody>
          <a:bodyPr>
            <a:normAutofit fontScale="92500"/>
          </a:bodyPr>
          <a:lstStyle/>
          <a:p>
            <a:pPr marL="0" indent="0">
              <a:lnSpc>
                <a:spcPct val="100000"/>
              </a:lnSpc>
              <a:buNone/>
            </a:pPr>
            <a:r>
              <a:rPr lang="en-GB" sz="2200" b="1" dirty="0">
                <a:latin typeface="Manrope ExtraBold" pitchFamily="2" charset="0"/>
                <a:ea typeface="Open Sans Light" panose="020B0306030504020204" pitchFamily="34" charset="0"/>
                <a:cs typeface="Open Sans Light" panose="020B0306030504020204" pitchFamily="34" charset="0"/>
              </a:rPr>
              <a:t>🔼</a:t>
            </a:r>
            <a:r>
              <a:rPr lang="en-US" sz="2200" b="1" dirty="0">
                <a:latin typeface="Manrope ExtraBold" pitchFamily="2" charset="0"/>
                <a:ea typeface="Open Sans Light" panose="020B0306030504020204" pitchFamily="34" charset="0"/>
                <a:cs typeface="Open Sans Light" panose="020B0306030504020204" pitchFamily="34" charset="0"/>
              </a:rPr>
              <a:t> Choose the order of names </a:t>
            </a:r>
            <a:r>
              <a:rPr lang="en-US" sz="2200" dirty="0">
                <a:solidFill>
                  <a:srgbClr val="7735FF"/>
                </a:solidFill>
                <a:latin typeface="Manrope ExtraBold" pitchFamily="2" charset="0"/>
                <a:ea typeface="Open Sans ExtraBold" pitchFamily="2" charset="0"/>
                <a:cs typeface="Open Sans ExtraBold" pitchFamily="2" charset="0"/>
              </a:rPr>
              <a:t>(i128)</a:t>
            </a:r>
            <a:endParaRPr lang="en-US" sz="2200" dirty="0">
              <a:solidFill>
                <a:srgbClr val="7735FF"/>
              </a:solidFill>
              <a:ea typeface="Open Sans Light" panose="020B0306030504020204" pitchFamily="34" charset="0"/>
              <a:cs typeface="Open Sans Light" panose="020B0306030504020204" pitchFamily="34" charset="0"/>
            </a:endParaRPr>
          </a:p>
          <a:p>
            <a:pPr marL="0" indent="0">
              <a:lnSpc>
                <a:spcPct val="130000"/>
              </a:lnSpc>
              <a:buNone/>
            </a:pPr>
            <a:r>
              <a:rPr lang="en-US" sz="1800" dirty="0">
                <a:ea typeface="Open Sans Light" panose="020B0306030504020204" pitchFamily="34" charset="0"/>
                <a:cs typeface="Open Sans Light" panose="020B0306030504020204" pitchFamily="34" charset="0"/>
              </a:rPr>
              <a:t>There is now a setting in Configuration &gt; Default Settings &gt; Options that allows you to select if names are displayed as “</a:t>
            </a:r>
            <a:r>
              <a:rPr lang="en-US" sz="1800" dirty="0" err="1">
                <a:ea typeface="Open Sans Light" panose="020B0306030504020204" pitchFamily="34" charset="0"/>
                <a:cs typeface="Open Sans Light" panose="020B0306030504020204" pitchFamily="34" charset="0"/>
              </a:rPr>
              <a:t>surname,firstname</a:t>
            </a:r>
            <a:r>
              <a:rPr lang="en-US" sz="1800" dirty="0">
                <a:ea typeface="Open Sans Light" panose="020B0306030504020204" pitchFamily="34" charset="0"/>
                <a:cs typeface="Open Sans Light" panose="020B0306030504020204" pitchFamily="34" charset="0"/>
              </a:rPr>
              <a:t>” or “</a:t>
            </a:r>
            <a:r>
              <a:rPr lang="en-US" sz="1800" dirty="0" err="1">
                <a:ea typeface="Open Sans Light" panose="020B0306030504020204" pitchFamily="34" charset="0"/>
                <a:cs typeface="Open Sans Light" panose="020B0306030504020204" pitchFamily="34" charset="0"/>
              </a:rPr>
              <a:t>firstname,surname</a:t>
            </a:r>
            <a:r>
              <a:rPr lang="en-US" sz="1800" dirty="0">
                <a:ea typeface="Open Sans Light" panose="020B0306030504020204" pitchFamily="34" charset="0"/>
                <a:cs typeface="Open Sans Light" panose="020B0306030504020204" pitchFamily="34" charset="0"/>
              </a:rPr>
              <a:t>”.</a:t>
            </a:r>
            <a:br>
              <a:rPr lang="en-US" sz="1800" b="1" dirty="0">
                <a:ea typeface="Open Sans Light" panose="020B0306030504020204" pitchFamily="34" charset="0"/>
                <a:cs typeface="Open Sans Light" panose="020B0306030504020204" pitchFamily="34" charset="0"/>
              </a:rPr>
            </a:br>
            <a:endParaRPr lang="en-US" sz="500" dirty="0">
              <a:ea typeface="Open Sans Light" panose="020B0306030504020204" pitchFamily="34" charset="0"/>
              <a:cs typeface="Open Sans Light" panose="020B0306030504020204" pitchFamily="34" charset="0"/>
            </a:endParaRPr>
          </a:p>
          <a:p>
            <a:pPr marL="0" indent="0">
              <a:lnSpc>
                <a:spcPct val="100000"/>
              </a:lnSpc>
              <a:buNone/>
            </a:pPr>
            <a:r>
              <a:rPr lang="en-GB" sz="2200" dirty="0">
                <a:latin typeface="Manrope ExtraBold" pitchFamily="2" charset="0"/>
                <a:ea typeface="Open Sans ExtraBold" pitchFamily="2" charset="0"/>
                <a:cs typeface="Open Sans ExtraBold" pitchFamily="2" charset="0"/>
              </a:rPr>
              <a:t>💬</a:t>
            </a:r>
            <a:r>
              <a:rPr lang="en-US" sz="2200" dirty="0">
                <a:latin typeface="Manrope ExtraBold" pitchFamily="2" charset="0"/>
                <a:ea typeface="Open Sans ExtraBold" pitchFamily="2" charset="0"/>
                <a:cs typeface="Open Sans ExtraBold" pitchFamily="2" charset="0"/>
              </a:rPr>
              <a:t> Comments can now be added to shift pattern manager </a:t>
            </a:r>
            <a:r>
              <a:rPr lang="en-US" sz="2200" dirty="0">
                <a:solidFill>
                  <a:srgbClr val="7735FF"/>
                </a:solidFill>
                <a:latin typeface="Manrope ExtraBold" pitchFamily="2" charset="0"/>
                <a:ea typeface="Open Sans ExtraBold" pitchFamily="2" charset="0"/>
                <a:cs typeface="Open Sans ExtraBold" pitchFamily="2" charset="0"/>
              </a:rPr>
              <a:t>(i129)</a:t>
            </a:r>
          </a:p>
          <a:p>
            <a:pPr marL="0" indent="0">
              <a:lnSpc>
                <a:spcPct val="130000"/>
              </a:lnSpc>
              <a:buNone/>
            </a:pPr>
            <a:r>
              <a:rPr lang="en-US" sz="1800" dirty="0">
                <a:ea typeface="Open Sans Light" panose="020B0306030504020204" pitchFamily="34" charset="0"/>
                <a:cs typeface="Open Sans Light" panose="020B0306030504020204" pitchFamily="34" charset="0"/>
              </a:rPr>
              <a:t>Comments (hidden from staff on the Stuff Hub) can now be added to shifts in Shift Pattern Manager.</a:t>
            </a:r>
            <a:br>
              <a:rPr lang="en-US" sz="1800" dirty="0">
                <a:ea typeface="Open Sans Light" panose="020B0306030504020204" pitchFamily="34" charset="0"/>
                <a:cs typeface="Open Sans Light" panose="020B0306030504020204" pitchFamily="34" charset="0"/>
              </a:rPr>
            </a:br>
            <a:endParaRPr lang="en-US" sz="500" dirty="0">
              <a:ea typeface="Open Sans Light" panose="020B0306030504020204" pitchFamily="34" charset="0"/>
              <a:cs typeface="Open Sans Light" panose="020B0306030504020204" pitchFamily="34" charset="0"/>
            </a:endParaRPr>
          </a:p>
          <a:p>
            <a:pPr marL="0" indent="0">
              <a:lnSpc>
                <a:spcPct val="100000"/>
              </a:lnSpc>
              <a:buNone/>
            </a:pPr>
            <a:r>
              <a:rPr lang="en-GB" sz="2200" dirty="0">
                <a:latin typeface="Manrope ExtraBold" pitchFamily="2" charset="0"/>
                <a:ea typeface="Open Sans ExtraBold" pitchFamily="2" charset="0"/>
                <a:cs typeface="Open Sans ExtraBold" pitchFamily="2" charset="0"/>
              </a:rPr>
              <a:t>✅</a:t>
            </a:r>
            <a:r>
              <a:rPr lang="en-US" sz="2200" dirty="0">
                <a:latin typeface="Manrope ExtraBold" pitchFamily="2" charset="0"/>
                <a:ea typeface="Open Sans ExtraBold" pitchFamily="2" charset="0"/>
                <a:cs typeface="Open Sans ExtraBold" pitchFamily="2" charset="0"/>
              </a:rPr>
              <a:t> New line manager permissions for expenses &amp; mileage </a:t>
            </a:r>
            <a:r>
              <a:rPr lang="en-US" sz="2200" dirty="0">
                <a:solidFill>
                  <a:srgbClr val="7735FF"/>
                </a:solidFill>
                <a:latin typeface="Manrope ExtraBold" pitchFamily="2" charset="0"/>
                <a:ea typeface="Open Sans ExtraBold" pitchFamily="2" charset="0"/>
                <a:cs typeface="Open Sans ExtraBold" pitchFamily="2" charset="0"/>
              </a:rPr>
              <a:t>(i129)</a:t>
            </a:r>
          </a:p>
          <a:p>
            <a:pPr marL="0" indent="0">
              <a:lnSpc>
                <a:spcPct val="130000"/>
              </a:lnSpc>
              <a:buNone/>
            </a:pPr>
            <a:r>
              <a:rPr lang="en-US" sz="1800" dirty="0">
                <a:ea typeface="Open Sans Light" panose="020B0306030504020204" pitchFamily="34" charset="0"/>
                <a:cs typeface="Open Sans Light" panose="020B0306030504020204" pitchFamily="34" charset="0"/>
              </a:rPr>
              <a:t>There is now an option when configuring an admin profile in Configuration &gt; Security, to grant access to respond to claims based on if you are someone’s line manage for their post.</a:t>
            </a:r>
            <a:br>
              <a:rPr lang="en-US" sz="1800" dirty="0">
                <a:ea typeface="Open Sans Light" panose="020B0306030504020204" pitchFamily="34" charset="0"/>
                <a:cs typeface="Open Sans Light" panose="020B0306030504020204" pitchFamily="34" charset="0"/>
              </a:rPr>
            </a:br>
            <a:endParaRPr lang="en-US" sz="500" dirty="0">
              <a:ea typeface="Open Sans Light" panose="020B0306030504020204" pitchFamily="34" charset="0"/>
              <a:cs typeface="Open Sans Light" panose="020B0306030504020204" pitchFamily="34" charset="0"/>
            </a:endParaRPr>
          </a:p>
          <a:p>
            <a:pPr marL="0" indent="0">
              <a:lnSpc>
                <a:spcPct val="100000"/>
              </a:lnSpc>
              <a:buNone/>
            </a:pPr>
            <a:r>
              <a:rPr lang="en-GB" sz="2200" dirty="0">
                <a:latin typeface="Manrope ExtraBold" pitchFamily="2" charset="0"/>
                <a:ea typeface="Open Sans ExtraBold" pitchFamily="2" charset="0"/>
                <a:cs typeface="Open Sans ExtraBold" pitchFamily="2" charset="0"/>
              </a:rPr>
              <a:t>❔</a:t>
            </a:r>
            <a:r>
              <a:rPr lang="en-US" sz="2200" dirty="0">
                <a:latin typeface="Manrope ExtraBold" pitchFamily="2" charset="0"/>
                <a:ea typeface="Open Sans ExtraBold" pitchFamily="2" charset="0"/>
                <a:cs typeface="Open Sans ExtraBold" pitchFamily="2" charset="0"/>
              </a:rPr>
              <a:t> Total requests made now visible in Shift Bookings screen </a:t>
            </a:r>
            <a:r>
              <a:rPr lang="en-US" sz="2200" dirty="0">
                <a:solidFill>
                  <a:srgbClr val="7735FF"/>
                </a:solidFill>
                <a:latin typeface="Manrope ExtraBold" pitchFamily="2" charset="0"/>
                <a:ea typeface="Open Sans ExtraBold" pitchFamily="2" charset="0"/>
                <a:cs typeface="Open Sans ExtraBold" pitchFamily="2" charset="0"/>
              </a:rPr>
              <a:t>(i129)</a:t>
            </a:r>
          </a:p>
          <a:p>
            <a:pPr marL="0" indent="0">
              <a:lnSpc>
                <a:spcPct val="130000"/>
              </a:lnSpc>
              <a:buNone/>
            </a:pPr>
            <a:r>
              <a:rPr lang="en-US" sz="1800" dirty="0">
                <a:ea typeface="Open Sans Light" panose="020B0306030504020204" pitchFamily="34" charset="0"/>
                <a:cs typeface="Open Sans Light" panose="020B0306030504020204" pitchFamily="34" charset="0"/>
              </a:rPr>
              <a:t>There is now a new column showing the total number of requests someone has made in the selected date range.</a:t>
            </a:r>
            <a:endParaRPr lang="en-US" sz="900" dirty="0">
              <a:ea typeface="Open Sans Light" panose="020B0306030504020204" pitchFamily="34" charset="0"/>
              <a:cs typeface="Open Sans Light" panose="020B0306030504020204" pitchFamily="34" charset="0"/>
            </a:endParaRPr>
          </a:p>
        </p:txBody>
      </p:sp>
    </p:spTree>
    <p:extLst>
      <p:ext uri="{BB962C8B-B14F-4D97-AF65-F5344CB8AC3E}">
        <p14:creationId xmlns:p14="http://schemas.microsoft.com/office/powerpoint/2010/main" val="182734517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18739</TotalTime>
  <Words>884</Words>
  <Application>Microsoft Office PowerPoint</Application>
  <PresentationFormat>Widescreen</PresentationFormat>
  <Paragraphs>76</Paragraphs>
  <Slides>10</Slides>
  <Notes>10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Open Sans ExtraBold</vt:lpstr>
      <vt:lpstr>Arial</vt:lpstr>
      <vt:lpstr>Manrope</vt:lpstr>
      <vt:lpstr>Calibri</vt:lpstr>
      <vt:lpstr>Manrope ExtraBold</vt:lpstr>
      <vt:lpstr>Open Sans Light</vt:lpstr>
      <vt:lpstr>Office Theme</vt:lpstr>
      <vt:lpstr>Lunchtime Learners</vt:lpstr>
      <vt:lpstr>We'd love your input into our 2024 roadmap</vt:lpstr>
      <vt:lpstr>Focus Groups</vt:lpstr>
      <vt:lpstr>January 2024</vt:lpstr>
      <vt:lpstr> Sickness Management – Part 2 (People+)</vt:lpstr>
      <vt:lpstr> Sickness Management – Part 2 (People+)</vt:lpstr>
      <vt:lpstr> Automate &amp; Schedule SMS messages</vt:lpstr>
      <vt:lpstr> Rostering Rules</vt:lpstr>
      <vt:lpstr> New Functionality</vt:lpstr>
      <vt:lpstr>  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Terence Craven</dc:creator>
  <cp:lastModifiedBy>Ben Salisbury</cp:lastModifiedBy>
  <cp:revision>31</cp:revision>
  <dcterms:created xsi:type="dcterms:W3CDTF">2022-07-05T11:30:06Z</dcterms:created>
  <dcterms:modified xsi:type="dcterms:W3CDTF">2024-01-30T13:57:49Z</dcterms:modified>
</cp:coreProperties>
</file>