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74" r:id="rId2"/>
    <p:sldId id="302" r:id="rId3"/>
    <p:sldId id="258" r:id="rId4"/>
    <p:sldId id="276" r:id="rId5"/>
    <p:sldId id="301" r:id="rId6"/>
    <p:sldId id="298" r:id="rId7"/>
    <p:sldId id="283" r:id="rId8"/>
    <p:sldId id="293" r:id="rId9"/>
    <p:sldId id="281"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Manrope" pitchFamily="2" charset="0"/>
      <p:regular r:id="rId16"/>
      <p:bold r:id="rId17"/>
    </p:embeddedFont>
    <p:embeddedFont>
      <p:font typeface="Manrope ExtraBold" pitchFamily="2"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35FF"/>
    <a:srgbClr val="FF004A"/>
    <a:srgbClr val="0000FF"/>
    <a:srgbClr val="FFFFFF"/>
    <a:srgbClr val="000000"/>
    <a:srgbClr val="240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6BD45-21E1-4077-A4C7-433908086333}" v="26" dt="2023-07-26T12:49:28.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1229" autoAdjust="0"/>
  </p:normalViewPr>
  <p:slideViewPr>
    <p:cSldViewPr snapToGrid="0">
      <p:cViewPr varScale="1">
        <p:scale>
          <a:sx n="77" d="100"/>
          <a:sy n="77" d="100"/>
        </p:scale>
        <p:origin x="586" y="58"/>
      </p:cViewPr>
      <p:guideLst/>
    </p:cSldViewPr>
  </p:slideViewPr>
  <p:outlineViewPr>
    <p:cViewPr>
      <p:scale>
        <a:sx n="33" d="100"/>
        <a:sy n="33" d="100"/>
      </p:scale>
      <p:origin x="0" y="-3882"/>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Salisbury" userId="336f7199-2138-4a24-bf5a-f69fd277b700" providerId="ADAL" clId="{7446BD45-21E1-4077-A4C7-433908086333}"/>
    <pc:docChg chg="undo custSel addSld delSld modSld">
      <pc:chgData name="Ben Salisbury" userId="336f7199-2138-4a24-bf5a-f69fd277b700" providerId="ADAL" clId="{7446BD45-21E1-4077-A4C7-433908086333}" dt="2023-07-26T12:49:28.560" v="1033" actId="20578"/>
      <pc:docMkLst>
        <pc:docMk/>
      </pc:docMkLst>
      <pc:sldChg chg="modSp">
        <pc:chgData name="Ben Salisbury" userId="336f7199-2138-4a24-bf5a-f69fd277b700" providerId="ADAL" clId="{7446BD45-21E1-4077-A4C7-433908086333}" dt="2023-07-26T12:49:28.560" v="1033" actId="20578"/>
        <pc:sldMkLst>
          <pc:docMk/>
          <pc:sldMk cId="1955845003" sldId="283"/>
        </pc:sldMkLst>
        <pc:spChg chg="mod">
          <ac:chgData name="Ben Salisbury" userId="336f7199-2138-4a24-bf5a-f69fd277b700" providerId="ADAL" clId="{7446BD45-21E1-4077-A4C7-433908086333}" dt="2023-07-26T12:49:28.560" v="1033" actId="20578"/>
          <ac:spMkLst>
            <pc:docMk/>
            <pc:sldMk cId="1955845003" sldId="283"/>
            <ac:spMk id="3" creationId="{A785FB59-7262-4A60-B893-B552822F3812}"/>
          </ac:spMkLst>
        </pc:spChg>
      </pc:sldChg>
      <pc:sldChg chg="modSp mod">
        <pc:chgData name="Ben Salisbury" userId="336f7199-2138-4a24-bf5a-f69fd277b700" providerId="ADAL" clId="{7446BD45-21E1-4077-A4C7-433908086333}" dt="2023-07-25T08:03:16.327" v="42" actId="20577"/>
        <pc:sldMkLst>
          <pc:docMk/>
          <pc:sldMk cId="1827345177" sldId="293"/>
        </pc:sldMkLst>
        <pc:spChg chg="mod">
          <ac:chgData name="Ben Salisbury" userId="336f7199-2138-4a24-bf5a-f69fd277b700" providerId="ADAL" clId="{7446BD45-21E1-4077-A4C7-433908086333}" dt="2023-07-25T08:03:16.327" v="42" actId="20577"/>
          <ac:spMkLst>
            <pc:docMk/>
            <pc:sldMk cId="1827345177" sldId="293"/>
            <ac:spMk id="5" creationId="{CBDA2490-484A-419F-AB5A-4C7087B0D5F3}"/>
          </ac:spMkLst>
        </pc:spChg>
      </pc:sldChg>
      <pc:sldChg chg="modSp mod">
        <pc:chgData name="Ben Salisbury" userId="336f7199-2138-4a24-bf5a-f69fd277b700" providerId="ADAL" clId="{7446BD45-21E1-4077-A4C7-433908086333}" dt="2023-07-25T08:06:06.001" v="49" actId="20577"/>
        <pc:sldMkLst>
          <pc:docMk/>
          <pc:sldMk cId="977943579" sldId="301"/>
        </pc:sldMkLst>
        <pc:spChg chg="mod">
          <ac:chgData name="Ben Salisbury" userId="336f7199-2138-4a24-bf5a-f69fd277b700" providerId="ADAL" clId="{7446BD45-21E1-4077-A4C7-433908086333}" dt="2023-07-25T08:06:06.001" v="49" actId="20577"/>
          <ac:spMkLst>
            <pc:docMk/>
            <pc:sldMk cId="977943579" sldId="301"/>
            <ac:spMk id="2" creationId="{0175C57B-3D41-E140-288A-E3D2A70FD9D6}"/>
          </ac:spMkLst>
        </pc:spChg>
      </pc:sldChg>
      <pc:sldChg chg="new del">
        <pc:chgData name="Ben Salisbury" userId="336f7199-2138-4a24-bf5a-f69fd277b700" providerId="ADAL" clId="{7446BD45-21E1-4077-A4C7-433908086333}" dt="2023-07-26T08:38:49.860" v="51" actId="680"/>
        <pc:sldMkLst>
          <pc:docMk/>
          <pc:sldMk cId="1119948844" sldId="302"/>
        </pc:sldMkLst>
      </pc:sldChg>
      <pc:sldChg chg="delSp modSp add mod">
        <pc:chgData name="Ben Salisbury" userId="336f7199-2138-4a24-bf5a-f69fd277b700" providerId="ADAL" clId="{7446BD45-21E1-4077-A4C7-433908086333}" dt="2023-07-26T08:57:21.921" v="1032" actId="20577"/>
        <pc:sldMkLst>
          <pc:docMk/>
          <pc:sldMk cId="3047931078" sldId="302"/>
        </pc:sldMkLst>
        <pc:spChg chg="mod">
          <ac:chgData name="Ben Salisbury" userId="336f7199-2138-4a24-bf5a-f69fd277b700" providerId="ADAL" clId="{7446BD45-21E1-4077-A4C7-433908086333}" dt="2023-07-26T08:39:15.696" v="66" actId="20577"/>
          <ac:spMkLst>
            <pc:docMk/>
            <pc:sldMk cId="3047931078" sldId="302"/>
            <ac:spMk id="2" creationId="{B7F67B91-8A01-4AAC-9DEB-94FD300A36B3}"/>
          </ac:spMkLst>
        </pc:spChg>
        <pc:spChg chg="mod">
          <ac:chgData name="Ben Salisbury" userId="336f7199-2138-4a24-bf5a-f69fd277b700" providerId="ADAL" clId="{7446BD45-21E1-4077-A4C7-433908086333}" dt="2023-07-26T08:57:21.921" v="1032" actId="20577"/>
          <ac:spMkLst>
            <pc:docMk/>
            <pc:sldMk cId="3047931078" sldId="302"/>
            <ac:spMk id="3" creationId="{A785FB59-7262-4A60-B893-B552822F3812}"/>
          </ac:spMkLst>
        </pc:spChg>
        <pc:spChg chg="del">
          <ac:chgData name="Ben Salisbury" userId="336f7199-2138-4a24-bf5a-f69fd277b700" providerId="ADAL" clId="{7446BD45-21E1-4077-A4C7-433908086333}" dt="2023-07-26T08:52:08.028" v="67" actId="478"/>
          <ac:spMkLst>
            <pc:docMk/>
            <pc:sldMk cId="3047931078" sldId="302"/>
            <ac:spMk id="5" creationId="{5217956B-5349-AD47-ED83-BE4A4ABDE4ED}"/>
          </ac:spMkLst>
        </pc:spChg>
        <pc:picChg chg="del">
          <ac:chgData name="Ben Salisbury" userId="336f7199-2138-4a24-bf5a-f69fd277b700" providerId="ADAL" clId="{7446BD45-21E1-4077-A4C7-433908086333}" dt="2023-07-26T08:52:18.853" v="69" actId="478"/>
          <ac:picMkLst>
            <pc:docMk/>
            <pc:sldMk cId="3047931078" sldId="302"/>
            <ac:picMk id="7" creationId="{0177A8E0-63A9-2035-375E-389DB319E7B3}"/>
          </ac:picMkLst>
        </pc:picChg>
        <pc:picChg chg="del">
          <ac:chgData name="Ben Salisbury" userId="336f7199-2138-4a24-bf5a-f69fd277b700" providerId="ADAL" clId="{7446BD45-21E1-4077-A4C7-433908086333}" dt="2023-07-26T08:52:19.828" v="70" actId="478"/>
          <ac:picMkLst>
            <pc:docMk/>
            <pc:sldMk cId="3047931078" sldId="302"/>
            <ac:picMk id="8" creationId="{CA5CBD0E-A6D0-EEC3-BA73-CF25747823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F662C-ED3A-4708-BF1F-171B0B8675ED}" type="datetimeFigureOut">
              <a:rPr lang="en-GB" smtClean="0"/>
              <a:t>26/07/2023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D4EB-2EE1-40E6-BE8F-88E491199292}" type="slidenum">
              <a:rPr lang="en-GB" smtClean="0"/>
              <a:t>‹#›</a:t>
            </a:fld>
            <a:endParaRPr lang="en-GB" dirty="0"/>
          </a:p>
        </p:txBody>
      </p:sp>
    </p:spTree>
    <p:extLst>
      <p:ext uri="{BB962C8B-B14F-4D97-AF65-F5344CB8AC3E}">
        <p14:creationId xmlns:p14="http://schemas.microsoft.com/office/powerpoint/2010/main" val="170440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DD4EB-2EE1-40E6-BE8F-88E491199292}" type="slidenum">
              <a:rPr lang="en-GB" smtClean="0"/>
              <a:t>1</a:t>
            </a:fld>
            <a:endParaRPr lang="en-GB" dirty="0"/>
          </a:p>
        </p:txBody>
      </p:sp>
    </p:spTree>
    <p:extLst>
      <p:ext uri="{BB962C8B-B14F-4D97-AF65-F5344CB8AC3E}">
        <p14:creationId xmlns:p14="http://schemas.microsoft.com/office/powerpoint/2010/main" val="422861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DD4EB-2EE1-40E6-BE8F-88E491199292}" type="slidenum">
              <a:rPr lang="en-GB" smtClean="0"/>
              <a:t>2</a:t>
            </a:fld>
            <a:endParaRPr lang="en-GB" dirty="0"/>
          </a:p>
        </p:txBody>
      </p:sp>
    </p:spTree>
    <p:extLst>
      <p:ext uri="{BB962C8B-B14F-4D97-AF65-F5344CB8AC3E}">
        <p14:creationId xmlns:p14="http://schemas.microsoft.com/office/powerpoint/2010/main" val="400481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DD4EB-2EE1-40E6-BE8F-88E491199292}" type="slidenum">
              <a:rPr lang="en-GB" smtClean="0"/>
              <a:t>3</a:t>
            </a:fld>
            <a:endParaRPr lang="en-GB" dirty="0"/>
          </a:p>
        </p:txBody>
      </p:sp>
    </p:spTree>
    <p:extLst>
      <p:ext uri="{BB962C8B-B14F-4D97-AF65-F5344CB8AC3E}">
        <p14:creationId xmlns:p14="http://schemas.microsoft.com/office/powerpoint/2010/main" val="353485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5"/>
          </p:nvPr>
        </p:nvSpPr>
        <p:spPr/>
        <p:txBody>
          <a:bodyPr/>
          <a:lstStyle/>
          <a:p>
            <a:fld id="{D09DD4EB-2EE1-40E6-BE8F-88E491199292}" type="slidenum">
              <a:rPr lang="en-GB" smtClean="0"/>
              <a:t>4</a:t>
            </a:fld>
            <a:endParaRPr lang="en-GB" dirty="0"/>
          </a:p>
        </p:txBody>
      </p:sp>
    </p:spTree>
    <p:extLst>
      <p:ext uri="{BB962C8B-B14F-4D97-AF65-F5344CB8AC3E}">
        <p14:creationId xmlns:p14="http://schemas.microsoft.com/office/powerpoint/2010/main" val="26064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5"/>
          </p:nvPr>
        </p:nvSpPr>
        <p:spPr/>
        <p:txBody>
          <a:bodyPr/>
          <a:lstStyle/>
          <a:p>
            <a:fld id="{D09DD4EB-2EE1-40E6-BE8F-88E491199292}" type="slidenum">
              <a:rPr lang="en-GB" smtClean="0"/>
              <a:t>5</a:t>
            </a:fld>
            <a:endParaRPr lang="en-GB" dirty="0"/>
          </a:p>
        </p:txBody>
      </p:sp>
    </p:spTree>
    <p:extLst>
      <p:ext uri="{BB962C8B-B14F-4D97-AF65-F5344CB8AC3E}">
        <p14:creationId xmlns:p14="http://schemas.microsoft.com/office/powerpoint/2010/main" val="2937736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endParaRPr lang="en-US" sz="1200" b="1" dirty="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fld id="{D09DD4EB-2EE1-40E6-BE8F-88E491199292}" type="slidenum">
              <a:rPr lang="en-GB" smtClean="0"/>
              <a:t>6</a:t>
            </a:fld>
            <a:endParaRPr lang="en-GB" dirty="0"/>
          </a:p>
        </p:txBody>
      </p:sp>
    </p:spTree>
    <p:extLst>
      <p:ext uri="{BB962C8B-B14F-4D97-AF65-F5344CB8AC3E}">
        <p14:creationId xmlns:p14="http://schemas.microsoft.com/office/powerpoint/2010/main" val="283245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DD4EB-2EE1-40E6-BE8F-88E491199292}" type="slidenum">
              <a:rPr lang="en-GB" smtClean="0"/>
              <a:t>7</a:t>
            </a:fld>
            <a:endParaRPr lang="en-GB" dirty="0"/>
          </a:p>
        </p:txBody>
      </p:sp>
    </p:spTree>
    <p:extLst>
      <p:ext uri="{BB962C8B-B14F-4D97-AF65-F5344CB8AC3E}">
        <p14:creationId xmlns:p14="http://schemas.microsoft.com/office/powerpoint/2010/main" val="16045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DD4EB-2EE1-40E6-BE8F-88E491199292}" type="slidenum">
              <a:rPr lang="en-GB" smtClean="0"/>
              <a:t>8</a:t>
            </a:fld>
            <a:endParaRPr lang="en-GB" dirty="0"/>
          </a:p>
        </p:txBody>
      </p:sp>
    </p:spTree>
    <p:extLst>
      <p:ext uri="{BB962C8B-B14F-4D97-AF65-F5344CB8AC3E}">
        <p14:creationId xmlns:p14="http://schemas.microsoft.com/office/powerpoint/2010/main" val="3635129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ustic)">
    <p:bg>
      <p:bgPr>
        <a:solidFill>
          <a:srgbClr val="240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2AF6-71B2-49AA-8B7C-6CB1095D3955}"/>
              </a:ext>
            </a:extLst>
          </p:cNvPr>
          <p:cNvSpPr>
            <a:spLocks noGrp="1"/>
          </p:cNvSpPr>
          <p:nvPr>
            <p:ph type="ctrTitle"/>
          </p:nvPr>
        </p:nvSpPr>
        <p:spPr>
          <a:xfrm>
            <a:off x="838200" y="1408113"/>
            <a:ext cx="6800850" cy="2387600"/>
          </a:xfrm>
        </p:spPr>
        <p:txBody>
          <a:bodyPr anchor="b"/>
          <a:lstStyle>
            <a:lvl1pPr algn="l">
              <a:defRPr sz="6000">
                <a:solidFill>
                  <a:schemeClr val="bg1"/>
                </a:solidFill>
                <a:latin typeface="Manrope ExtraBold"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D76D6D-67EA-42A3-B7A1-B1A1FFAA3778}"/>
              </a:ext>
            </a:extLst>
          </p:cNvPr>
          <p:cNvSpPr>
            <a:spLocks noGrp="1"/>
          </p:cNvSpPr>
          <p:nvPr>
            <p:ph type="subTitle" idx="1"/>
          </p:nvPr>
        </p:nvSpPr>
        <p:spPr>
          <a:xfrm>
            <a:off x="838200" y="3887788"/>
            <a:ext cx="6800850" cy="1655762"/>
          </a:xfrm>
        </p:spPr>
        <p:txBody>
          <a:bodyPr/>
          <a:lstStyle>
            <a:lvl1pPr marL="0" indent="0" algn="l">
              <a:buNone/>
              <a:defRPr sz="2400">
                <a:solidFill>
                  <a:schemeClr val="bg1"/>
                </a:solidFill>
                <a:latin typeface="Manrop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59A62157-2479-49ED-B0D0-ADB115C9BB5E}"/>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26/07/2023</a:t>
            </a:fld>
            <a:endParaRPr lang="en-GB" dirty="0"/>
          </a:p>
        </p:txBody>
      </p:sp>
      <p:sp>
        <p:nvSpPr>
          <p:cNvPr id="5" name="Footer Placeholder 4">
            <a:extLst>
              <a:ext uri="{FF2B5EF4-FFF2-40B4-BE49-F238E27FC236}">
                <a16:creationId xmlns:a16="http://schemas.microsoft.com/office/drawing/2014/main" id="{EBC1380A-E12F-40D9-A8B8-1674701C5DB4}"/>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6" name="Slide Number Placeholder 5">
            <a:extLst>
              <a:ext uri="{FF2B5EF4-FFF2-40B4-BE49-F238E27FC236}">
                <a16:creationId xmlns:a16="http://schemas.microsoft.com/office/drawing/2014/main" id="{600BAFBB-3D6B-4F97-8417-EE4C02F88642}"/>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8" name="Picture 7" descr="A picture containing text, clipart&#10;&#10;Description automatically generated">
            <a:extLst>
              <a:ext uri="{FF2B5EF4-FFF2-40B4-BE49-F238E27FC236}">
                <a16:creationId xmlns:a16="http://schemas.microsoft.com/office/drawing/2014/main" id="{9BEA4D28-B03C-449A-938C-48AAF0FDF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061" y="488505"/>
            <a:ext cx="3570739" cy="541783"/>
          </a:xfrm>
          <a:prstGeom prst="rect">
            <a:avLst/>
          </a:prstGeom>
        </p:spPr>
      </p:pic>
      <p:sp>
        <p:nvSpPr>
          <p:cNvPr id="10" name="Picture Placeholder 9">
            <a:extLst>
              <a:ext uri="{FF2B5EF4-FFF2-40B4-BE49-F238E27FC236}">
                <a16:creationId xmlns:a16="http://schemas.microsoft.com/office/drawing/2014/main" id="{582D4FB9-8E4C-4AD1-9C70-773702EDF79D}"/>
              </a:ext>
            </a:extLst>
          </p:cNvPr>
          <p:cNvSpPr>
            <a:spLocks noGrp="1"/>
          </p:cNvSpPr>
          <p:nvPr>
            <p:ph type="pic" sz="quarter" idx="13"/>
          </p:nvPr>
        </p:nvSpPr>
        <p:spPr>
          <a:xfrm>
            <a:off x="8610600" y="1971675"/>
            <a:ext cx="2743200" cy="3952875"/>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50648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Torch)">
    <p:bg>
      <p:bgPr>
        <a:solidFill>
          <a:srgbClr val="FF00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C652-AC4B-4A17-821F-8B738418F9D1}"/>
              </a:ext>
            </a:extLst>
          </p:cNvPr>
          <p:cNvSpPr>
            <a:spLocks noGrp="1"/>
          </p:cNvSpPr>
          <p:nvPr>
            <p:ph type="title"/>
          </p:nvPr>
        </p:nvSpPr>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D2522EF-63AD-4C88-8116-423FFBBA9334}"/>
              </a:ext>
            </a:extLst>
          </p:cNvPr>
          <p:cNvSpPr>
            <a:spLocks noGrp="1"/>
          </p:cNvSpPr>
          <p:nvPr>
            <p:ph sz="half" idx="1"/>
          </p:nvPr>
        </p:nvSpPr>
        <p:spPr>
          <a:xfrm>
            <a:off x="838200" y="1825625"/>
            <a:ext cx="5181600" cy="435133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4526DCE9-0B9E-4BAF-B4AE-FF21539AFD82}"/>
              </a:ext>
            </a:extLst>
          </p:cNvPr>
          <p:cNvSpPr>
            <a:spLocks noGrp="1"/>
          </p:cNvSpPr>
          <p:nvPr>
            <p:ph sz="half" idx="2"/>
          </p:nvPr>
        </p:nvSpPr>
        <p:spPr>
          <a:xfrm>
            <a:off x="6172200" y="1825625"/>
            <a:ext cx="5181600" cy="435133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91E31635-0434-4D62-80DC-A7A911DC51C0}"/>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26/07/2023</a:t>
            </a:fld>
            <a:endParaRPr lang="en-GB" dirty="0"/>
          </a:p>
        </p:txBody>
      </p:sp>
      <p:sp>
        <p:nvSpPr>
          <p:cNvPr id="6" name="Footer Placeholder 5">
            <a:extLst>
              <a:ext uri="{FF2B5EF4-FFF2-40B4-BE49-F238E27FC236}">
                <a16:creationId xmlns:a16="http://schemas.microsoft.com/office/drawing/2014/main" id="{8141A931-8081-4AF6-89F7-8C804F4A4CF0}"/>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7" name="Slide Number Placeholder 6">
            <a:extLst>
              <a:ext uri="{FF2B5EF4-FFF2-40B4-BE49-F238E27FC236}">
                <a16:creationId xmlns:a16="http://schemas.microsoft.com/office/drawing/2014/main" id="{C57E487A-FA0D-46E4-A409-D1CA6A0463E3}"/>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9" name="Picture 8" descr="Shape&#10;&#10;Description automatically generated with medium confidence">
            <a:extLst>
              <a:ext uri="{FF2B5EF4-FFF2-40B4-BE49-F238E27FC236}">
                <a16:creationId xmlns:a16="http://schemas.microsoft.com/office/drawing/2014/main" id="{B1214DCC-1F00-46B4-BB18-8555AF7445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4406" b="492"/>
          <a:stretch/>
        </p:blipFill>
        <p:spPr>
          <a:xfrm>
            <a:off x="10490701" y="365125"/>
            <a:ext cx="913899" cy="539115"/>
          </a:xfrm>
          <a:prstGeom prst="rect">
            <a:avLst/>
          </a:prstGeom>
        </p:spPr>
      </p:pic>
    </p:spTree>
    <p:extLst>
      <p:ext uri="{BB962C8B-B14F-4D97-AF65-F5344CB8AC3E}">
        <p14:creationId xmlns:p14="http://schemas.microsoft.com/office/powerpoint/2010/main" val="310216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4136-6314-4AF2-A7E2-B8E34E9C80C1}"/>
              </a:ext>
            </a:extLst>
          </p:cNvPr>
          <p:cNvSpPr>
            <a:spLocks noGrp="1"/>
          </p:cNvSpPr>
          <p:nvPr>
            <p:ph type="title"/>
          </p:nvPr>
        </p:nvSpPr>
        <p:spPr>
          <a:xfrm>
            <a:off x="839788" y="365125"/>
            <a:ext cx="10515600" cy="1325563"/>
          </a:xfrm>
        </p:spPr>
        <p:txBody>
          <a:bodyPr/>
          <a:lstStyle>
            <a:lvl1pPr>
              <a:defRPr>
                <a:latin typeface="Manrope ExtraBold" pitchFamily="2"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FABFED5-A864-4A7D-86C3-A2E0D246D61F}"/>
              </a:ext>
            </a:extLst>
          </p:cNvPr>
          <p:cNvSpPr>
            <a:spLocks noGrp="1"/>
          </p:cNvSpPr>
          <p:nvPr>
            <p:ph type="body" idx="1"/>
          </p:nvPr>
        </p:nvSpPr>
        <p:spPr>
          <a:xfrm>
            <a:off x="839788" y="1681163"/>
            <a:ext cx="5157787" cy="823912"/>
          </a:xfrm>
        </p:spPr>
        <p:txBody>
          <a:bodyPr anchor="b"/>
          <a:lstStyle>
            <a:lvl1pPr marL="0" indent="0">
              <a:buNone/>
              <a:defRPr sz="2400" b="1">
                <a:latin typeface="Manrope Extra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AC739-6D81-4C27-9AD6-3C374D3B5EAD}"/>
              </a:ext>
            </a:extLst>
          </p:cNvPr>
          <p:cNvSpPr>
            <a:spLocks noGrp="1"/>
          </p:cNvSpPr>
          <p:nvPr>
            <p:ph sz="half" idx="2"/>
          </p:nvPr>
        </p:nvSpPr>
        <p:spPr>
          <a:xfrm>
            <a:off x="839788" y="2505075"/>
            <a:ext cx="5157787" cy="3684588"/>
          </a:xfrm>
        </p:spPr>
        <p:txBody>
          <a:bodyPr/>
          <a:lstStyle>
            <a:lvl1pPr>
              <a:defRPr>
                <a:latin typeface="Manrope" pitchFamily="2" charset="0"/>
              </a:defRPr>
            </a:lvl1pPr>
            <a:lvl2pPr>
              <a:defRPr>
                <a:latin typeface="Manrope" pitchFamily="2" charset="0"/>
              </a:defRPr>
            </a:lvl2pPr>
            <a:lvl3pPr>
              <a:defRPr>
                <a:latin typeface="Manrope" pitchFamily="2" charset="0"/>
              </a:defRPr>
            </a:lvl3pPr>
            <a:lvl4pPr>
              <a:defRPr>
                <a:latin typeface="Manrope" pitchFamily="2" charset="0"/>
              </a:defRPr>
            </a:lvl4pPr>
            <a:lvl5pPr>
              <a:defRPr>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B341E2-6A5C-49C3-AC00-9211DAF2DD35}"/>
              </a:ext>
            </a:extLst>
          </p:cNvPr>
          <p:cNvSpPr>
            <a:spLocks noGrp="1"/>
          </p:cNvSpPr>
          <p:nvPr>
            <p:ph type="body" sz="quarter" idx="3"/>
          </p:nvPr>
        </p:nvSpPr>
        <p:spPr>
          <a:xfrm>
            <a:off x="6172200" y="1681163"/>
            <a:ext cx="5183188" cy="823912"/>
          </a:xfrm>
        </p:spPr>
        <p:txBody>
          <a:bodyPr anchor="b"/>
          <a:lstStyle>
            <a:lvl1pPr marL="0" indent="0">
              <a:buNone/>
              <a:defRPr sz="2400" b="1">
                <a:latin typeface="Manrope Extra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F7C253F-4D1F-4CEA-9B1D-C8FE6CECE240}"/>
              </a:ext>
            </a:extLst>
          </p:cNvPr>
          <p:cNvSpPr>
            <a:spLocks noGrp="1"/>
          </p:cNvSpPr>
          <p:nvPr>
            <p:ph sz="quarter" idx="4"/>
          </p:nvPr>
        </p:nvSpPr>
        <p:spPr>
          <a:xfrm>
            <a:off x="6172200" y="2505075"/>
            <a:ext cx="5183188" cy="3684588"/>
          </a:xfrm>
        </p:spPr>
        <p:txBody>
          <a:bodyPr/>
          <a:lstStyle>
            <a:lvl1pPr>
              <a:defRPr>
                <a:latin typeface="Manrope" pitchFamily="2" charset="0"/>
              </a:defRPr>
            </a:lvl1pPr>
            <a:lvl2pPr>
              <a:defRPr>
                <a:latin typeface="Manrope" pitchFamily="2" charset="0"/>
              </a:defRPr>
            </a:lvl2pPr>
            <a:lvl3pPr>
              <a:defRPr>
                <a:latin typeface="Manrope" pitchFamily="2" charset="0"/>
              </a:defRPr>
            </a:lvl3pPr>
            <a:lvl4pPr>
              <a:defRPr>
                <a:latin typeface="Manrope" pitchFamily="2" charset="0"/>
              </a:defRPr>
            </a:lvl4pPr>
            <a:lvl5pPr>
              <a:defRPr>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8320FCCB-B9E4-46B8-9098-3F452B22F5A6}"/>
              </a:ext>
            </a:extLst>
          </p:cNvPr>
          <p:cNvSpPr>
            <a:spLocks noGrp="1"/>
          </p:cNvSpPr>
          <p:nvPr>
            <p:ph type="dt" sz="half" idx="10"/>
          </p:nvPr>
        </p:nvSpPr>
        <p:spPr/>
        <p:txBody>
          <a:bodyPr/>
          <a:lstStyle>
            <a:lvl1pPr>
              <a:defRPr>
                <a:latin typeface="Manrope" pitchFamily="2" charset="0"/>
              </a:defRPr>
            </a:lvl1pPr>
          </a:lstStyle>
          <a:p>
            <a:fld id="{D0805E03-2FE1-42CC-AE26-88FE7612633D}" type="datetimeFigureOut">
              <a:rPr lang="en-GB" smtClean="0"/>
              <a:pPr/>
              <a:t>26/07/2023</a:t>
            </a:fld>
            <a:endParaRPr lang="en-GB" dirty="0"/>
          </a:p>
        </p:txBody>
      </p:sp>
      <p:sp>
        <p:nvSpPr>
          <p:cNvPr id="8" name="Footer Placeholder 7">
            <a:extLst>
              <a:ext uri="{FF2B5EF4-FFF2-40B4-BE49-F238E27FC236}">
                <a16:creationId xmlns:a16="http://schemas.microsoft.com/office/drawing/2014/main" id="{14146DE5-5876-456B-92BE-993F4B7DD7E1}"/>
              </a:ext>
            </a:extLst>
          </p:cNvPr>
          <p:cNvSpPr>
            <a:spLocks noGrp="1"/>
          </p:cNvSpPr>
          <p:nvPr>
            <p:ph type="ftr" sz="quarter" idx="11"/>
          </p:nvPr>
        </p:nvSpPr>
        <p:spPr/>
        <p:txBody>
          <a:bodyPr/>
          <a:lstStyle>
            <a:lvl1pPr>
              <a:defRPr>
                <a:latin typeface="Manrope" pitchFamily="2" charset="0"/>
              </a:defRPr>
            </a:lvl1pPr>
          </a:lstStyle>
          <a:p>
            <a:endParaRPr lang="en-GB" dirty="0"/>
          </a:p>
        </p:txBody>
      </p:sp>
      <p:sp>
        <p:nvSpPr>
          <p:cNvPr id="9" name="Slide Number Placeholder 8">
            <a:extLst>
              <a:ext uri="{FF2B5EF4-FFF2-40B4-BE49-F238E27FC236}">
                <a16:creationId xmlns:a16="http://schemas.microsoft.com/office/drawing/2014/main" id="{C17C01BD-BE9B-4A83-9336-F35AE854BC6F}"/>
              </a:ext>
            </a:extLst>
          </p:cNvPr>
          <p:cNvSpPr>
            <a:spLocks noGrp="1"/>
          </p:cNvSpPr>
          <p:nvPr>
            <p:ph type="sldNum" sz="quarter" idx="12"/>
          </p:nvPr>
        </p:nvSpPr>
        <p:spPr/>
        <p:txBody>
          <a:bodyPr/>
          <a:lstStyle>
            <a:lvl1pPr>
              <a:defRPr>
                <a:latin typeface="Manrope" pitchFamily="2" charset="0"/>
              </a:defRPr>
            </a:lvl1pPr>
          </a:lstStyle>
          <a:p>
            <a:fld id="{6D57CC30-5B76-4CAB-99EE-4AE9920A044A}" type="slidenum">
              <a:rPr lang="en-GB" smtClean="0"/>
              <a:pPr/>
              <a:t>‹#›</a:t>
            </a:fld>
            <a:endParaRPr lang="en-GB" dirty="0"/>
          </a:p>
        </p:txBody>
      </p:sp>
      <p:pic>
        <p:nvPicPr>
          <p:cNvPr id="10" name="Picture 9" descr="Shape&#10;&#10;Description automatically generated with medium confidence">
            <a:extLst>
              <a:ext uri="{FF2B5EF4-FFF2-40B4-BE49-F238E27FC236}">
                <a16:creationId xmlns:a16="http://schemas.microsoft.com/office/drawing/2014/main" id="{10E5B4CA-B664-4F3D-B247-E6F74E3C51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3903859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Rustic)">
    <p:bg>
      <p:bgPr>
        <a:solidFill>
          <a:srgbClr val="240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4136-6314-4AF2-A7E2-B8E34E9C80C1}"/>
              </a:ext>
            </a:extLst>
          </p:cNvPr>
          <p:cNvSpPr>
            <a:spLocks noGrp="1"/>
          </p:cNvSpPr>
          <p:nvPr>
            <p:ph type="title"/>
          </p:nvPr>
        </p:nvSpPr>
        <p:spPr>
          <a:xfrm>
            <a:off x="839788" y="365125"/>
            <a:ext cx="10515600" cy="1325563"/>
          </a:xfrm>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FABFED5-A864-4A7D-86C3-A2E0D246D61F}"/>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latin typeface="Manrope Extra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AC739-6D81-4C27-9AD6-3C374D3B5EAD}"/>
              </a:ext>
            </a:extLst>
          </p:cNvPr>
          <p:cNvSpPr>
            <a:spLocks noGrp="1"/>
          </p:cNvSpPr>
          <p:nvPr>
            <p:ph sz="half" idx="2"/>
          </p:nvPr>
        </p:nvSpPr>
        <p:spPr>
          <a:xfrm>
            <a:off x="839788" y="2505075"/>
            <a:ext cx="5157787" cy="368458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B341E2-6A5C-49C3-AC00-9211DAF2DD35}"/>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latin typeface="Manrope Extra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F7C253F-4D1F-4CEA-9B1D-C8FE6CECE240}"/>
              </a:ext>
            </a:extLst>
          </p:cNvPr>
          <p:cNvSpPr>
            <a:spLocks noGrp="1"/>
          </p:cNvSpPr>
          <p:nvPr>
            <p:ph sz="quarter" idx="4"/>
          </p:nvPr>
        </p:nvSpPr>
        <p:spPr>
          <a:xfrm>
            <a:off x="6172200" y="2505075"/>
            <a:ext cx="5183188" cy="368458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8320FCCB-B9E4-46B8-9098-3F452B22F5A6}"/>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26/07/2023</a:t>
            </a:fld>
            <a:endParaRPr lang="en-GB" dirty="0"/>
          </a:p>
        </p:txBody>
      </p:sp>
      <p:sp>
        <p:nvSpPr>
          <p:cNvPr id="8" name="Footer Placeholder 7">
            <a:extLst>
              <a:ext uri="{FF2B5EF4-FFF2-40B4-BE49-F238E27FC236}">
                <a16:creationId xmlns:a16="http://schemas.microsoft.com/office/drawing/2014/main" id="{14146DE5-5876-456B-92BE-993F4B7DD7E1}"/>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9" name="Slide Number Placeholder 8">
            <a:extLst>
              <a:ext uri="{FF2B5EF4-FFF2-40B4-BE49-F238E27FC236}">
                <a16:creationId xmlns:a16="http://schemas.microsoft.com/office/drawing/2014/main" id="{C17C01BD-BE9B-4A83-9336-F35AE854BC6F}"/>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10" name="Picture 9" descr="Shape&#10;&#10;Description automatically generated with medium confidence">
            <a:extLst>
              <a:ext uri="{FF2B5EF4-FFF2-40B4-BE49-F238E27FC236}">
                <a16:creationId xmlns:a16="http://schemas.microsoft.com/office/drawing/2014/main" id="{10E5B4CA-B664-4F3D-B247-E6F74E3C51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1412164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Torch)">
    <p:bg>
      <p:bgPr>
        <a:solidFill>
          <a:srgbClr val="FF00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4136-6314-4AF2-A7E2-B8E34E9C80C1}"/>
              </a:ext>
            </a:extLst>
          </p:cNvPr>
          <p:cNvSpPr>
            <a:spLocks noGrp="1"/>
          </p:cNvSpPr>
          <p:nvPr>
            <p:ph type="title"/>
          </p:nvPr>
        </p:nvSpPr>
        <p:spPr>
          <a:xfrm>
            <a:off x="839788" y="365125"/>
            <a:ext cx="10515600" cy="1325563"/>
          </a:xfrm>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FABFED5-A864-4A7D-86C3-A2E0D246D61F}"/>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latin typeface="Manrope Extra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AC739-6D81-4C27-9AD6-3C374D3B5EAD}"/>
              </a:ext>
            </a:extLst>
          </p:cNvPr>
          <p:cNvSpPr>
            <a:spLocks noGrp="1"/>
          </p:cNvSpPr>
          <p:nvPr>
            <p:ph sz="half" idx="2"/>
          </p:nvPr>
        </p:nvSpPr>
        <p:spPr>
          <a:xfrm>
            <a:off x="839788" y="2505075"/>
            <a:ext cx="5157787" cy="368458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B341E2-6A5C-49C3-AC00-9211DAF2DD35}"/>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latin typeface="Manrope Extra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F7C253F-4D1F-4CEA-9B1D-C8FE6CECE240}"/>
              </a:ext>
            </a:extLst>
          </p:cNvPr>
          <p:cNvSpPr>
            <a:spLocks noGrp="1"/>
          </p:cNvSpPr>
          <p:nvPr>
            <p:ph sz="quarter" idx="4"/>
          </p:nvPr>
        </p:nvSpPr>
        <p:spPr>
          <a:xfrm>
            <a:off x="6172200" y="2505075"/>
            <a:ext cx="5183188" cy="368458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8320FCCB-B9E4-46B8-9098-3F452B22F5A6}"/>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26/07/2023</a:t>
            </a:fld>
            <a:endParaRPr lang="en-GB" dirty="0"/>
          </a:p>
        </p:txBody>
      </p:sp>
      <p:sp>
        <p:nvSpPr>
          <p:cNvPr id="8" name="Footer Placeholder 7">
            <a:extLst>
              <a:ext uri="{FF2B5EF4-FFF2-40B4-BE49-F238E27FC236}">
                <a16:creationId xmlns:a16="http://schemas.microsoft.com/office/drawing/2014/main" id="{14146DE5-5876-456B-92BE-993F4B7DD7E1}"/>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9" name="Slide Number Placeholder 8">
            <a:extLst>
              <a:ext uri="{FF2B5EF4-FFF2-40B4-BE49-F238E27FC236}">
                <a16:creationId xmlns:a16="http://schemas.microsoft.com/office/drawing/2014/main" id="{C17C01BD-BE9B-4A83-9336-F35AE854BC6F}"/>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11" name="Picture 10" descr="Shape&#10;&#10;Description automatically generated with medium confidence">
            <a:extLst>
              <a:ext uri="{FF2B5EF4-FFF2-40B4-BE49-F238E27FC236}">
                <a16:creationId xmlns:a16="http://schemas.microsoft.com/office/drawing/2014/main" id="{0C6B72F5-1639-4EA6-A81C-B89DA5D795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4406" b="492"/>
          <a:stretch/>
        </p:blipFill>
        <p:spPr>
          <a:xfrm>
            <a:off x="10490701" y="365125"/>
            <a:ext cx="913899" cy="539115"/>
          </a:xfrm>
          <a:prstGeom prst="rect">
            <a:avLst/>
          </a:prstGeom>
        </p:spPr>
      </p:pic>
    </p:spTree>
    <p:extLst>
      <p:ext uri="{BB962C8B-B14F-4D97-AF65-F5344CB8AC3E}">
        <p14:creationId xmlns:p14="http://schemas.microsoft.com/office/powerpoint/2010/main" val="1750623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38CE-D87D-4D45-B4CA-407274417B23}"/>
              </a:ext>
            </a:extLst>
          </p:cNvPr>
          <p:cNvSpPr>
            <a:spLocks noGrp="1"/>
          </p:cNvSpPr>
          <p:nvPr>
            <p:ph type="title"/>
          </p:nvPr>
        </p:nvSpPr>
        <p:spPr/>
        <p:txBody>
          <a:bodyPr/>
          <a:lstStyle>
            <a:lvl1pPr>
              <a:defRPr>
                <a:latin typeface="Manrope ExtraBold" pitchFamily="2"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A4BE3E9-EEA4-4C98-AFD0-311B87859B10}"/>
              </a:ext>
            </a:extLst>
          </p:cNvPr>
          <p:cNvSpPr>
            <a:spLocks noGrp="1"/>
          </p:cNvSpPr>
          <p:nvPr>
            <p:ph type="dt" sz="half" idx="10"/>
          </p:nvPr>
        </p:nvSpPr>
        <p:spPr/>
        <p:txBody>
          <a:bodyPr/>
          <a:lstStyle>
            <a:lvl1pPr>
              <a:defRPr>
                <a:latin typeface="Manrope" pitchFamily="2" charset="0"/>
              </a:defRPr>
            </a:lvl1pPr>
          </a:lstStyle>
          <a:p>
            <a:fld id="{D0805E03-2FE1-42CC-AE26-88FE7612633D}" type="datetimeFigureOut">
              <a:rPr lang="en-GB" smtClean="0"/>
              <a:pPr/>
              <a:t>26/07/2023</a:t>
            </a:fld>
            <a:endParaRPr lang="en-GB" dirty="0"/>
          </a:p>
        </p:txBody>
      </p:sp>
      <p:sp>
        <p:nvSpPr>
          <p:cNvPr id="4" name="Footer Placeholder 3">
            <a:extLst>
              <a:ext uri="{FF2B5EF4-FFF2-40B4-BE49-F238E27FC236}">
                <a16:creationId xmlns:a16="http://schemas.microsoft.com/office/drawing/2014/main" id="{B9A87F31-12DD-43E9-9B58-D0F062B69531}"/>
              </a:ext>
            </a:extLst>
          </p:cNvPr>
          <p:cNvSpPr>
            <a:spLocks noGrp="1"/>
          </p:cNvSpPr>
          <p:nvPr>
            <p:ph type="ftr" sz="quarter" idx="11"/>
          </p:nvPr>
        </p:nvSpPr>
        <p:spPr/>
        <p:txBody>
          <a:bodyPr/>
          <a:lstStyle>
            <a:lvl1pPr>
              <a:defRPr>
                <a:latin typeface="Manrope" pitchFamily="2" charset="0"/>
              </a:defRPr>
            </a:lvl1pPr>
          </a:lstStyle>
          <a:p>
            <a:endParaRPr lang="en-GB" dirty="0"/>
          </a:p>
        </p:txBody>
      </p:sp>
      <p:sp>
        <p:nvSpPr>
          <p:cNvPr id="5" name="Slide Number Placeholder 4">
            <a:extLst>
              <a:ext uri="{FF2B5EF4-FFF2-40B4-BE49-F238E27FC236}">
                <a16:creationId xmlns:a16="http://schemas.microsoft.com/office/drawing/2014/main" id="{EEA7EF4E-400E-4239-986F-59A8780DE551}"/>
              </a:ext>
            </a:extLst>
          </p:cNvPr>
          <p:cNvSpPr>
            <a:spLocks noGrp="1"/>
          </p:cNvSpPr>
          <p:nvPr>
            <p:ph type="sldNum" sz="quarter" idx="12"/>
          </p:nvPr>
        </p:nvSpPr>
        <p:spPr/>
        <p:txBody>
          <a:bodyPr/>
          <a:lstStyle>
            <a:lvl1pPr>
              <a:defRPr>
                <a:latin typeface="Manrope" pitchFamily="2" charset="0"/>
              </a:defRPr>
            </a:lvl1pPr>
          </a:lstStyle>
          <a:p>
            <a:fld id="{6D57CC30-5B76-4CAB-99EE-4AE9920A044A}" type="slidenum">
              <a:rPr lang="en-GB" smtClean="0"/>
              <a:pPr/>
              <a:t>‹#›</a:t>
            </a:fld>
            <a:endParaRPr lang="en-GB" dirty="0"/>
          </a:p>
        </p:txBody>
      </p:sp>
      <p:pic>
        <p:nvPicPr>
          <p:cNvPr id="6" name="Picture 5" descr="Shape&#10;&#10;Description automatically generated with medium confidence">
            <a:extLst>
              <a:ext uri="{FF2B5EF4-FFF2-40B4-BE49-F238E27FC236}">
                <a16:creationId xmlns:a16="http://schemas.microsoft.com/office/drawing/2014/main" id="{4F97662B-FDA1-49B9-B5D1-70168244E9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275875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Rustic)">
    <p:bg>
      <p:bgPr>
        <a:solidFill>
          <a:srgbClr val="240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38CE-D87D-4D45-B4CA-407274417B23}"/>
              </a:ext>
            </a:extLst>
          </p:cNvPr>
          <p:cNvSpPr>
            <a:spLocks noGrp="1"/>
          </p:cNvSpPr>
          <p:nvPr>
            <p:ph type="title"/>
          </p:nvPr>
        </p:nvSpPr>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A4BE3E9-EEA4-4C98-AFD0-311B87859B10}"/>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26/07/2023</a:t>
            </a:fld>
            <a:endParaRPr lang="en-GB" dirty="0"/>
          </a:p>
        </p:txBody>
      </p:sp>
      <p:sp>
        <p:nvSpPr>
          <p:cNvPr id="4" name="Footer Placeholder 3">
            <a:extLst>
              <a:ext uri="{FF2B5EF4-FFF2-40B4-BE49-F238E27FC236}">
                <a16:creationId xmlns:a16="http://schemas.microsoft.com/office/drawing/2014/main" id="{B9A87F31-12DD-43E9-9B58-D0F062B69531}"/>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5" name="Slide Number Placeholder 4">
            <a:extLst>
              <a:ext uri="{FF2B5EF4-FFF2-40B4-BE49-F238E27FC236}">
                <a16:creationId xmlns:a16="http://schemas.microsoft.com/office/drawing/2014/main" id="{EEA7EF4E-400E-4239-986F-59A8780DE551}"/>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6" name="Picture 5" descr="Shape&#10;&#10;Description automatically generated with medium confidence">
            <a:extLst>
              <a:ext uri="{FF2B5EF4-FFF2-40B4-BE49-F238E27FC236}">
                <a16:creationId xmlns:a16="http://schemas.microsoft.com/office/drawing/2014/main" id="{4F97662B-FDA1-49B9-B5D1-70168244E9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662903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Torch)">
    <p:bg>
      <p:bgPr>
        <a:solidFill>
          <a:srgbClr val="FF00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38CE-D87D-4D45-B4CA-407274417B23}"/>
              </a:ext>
            </a:extLst>
          </p:cNvPr>
          <p:cNvSpPr>
            <a:spLocks noGrp="1"/>
          </p:cNvSpPr>
          <p:nvPr>
            <p:ph type="title"/>
          </p:nvPr>
        </p:nvSpPr>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A4BE3E9-EEA4-4C98-AFD0-311B87859B10}"/>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26/07/2023</a:t>
            </a:fld>
            <a:endParaRPr lang="en-GB" dirty="0"/>
          </a:p>
        </p:txBody>
      </p:sp>
      <p:sp>
        <p:nvSpPr>
          <p:cNvPr id="4" name="Footer Placeholder 3">
            <a:extLst>
              <a:ext uri="{FF2B5EF4-FFF2-40B4-BE49-F238E27FC236}">
                <a16:creationId xmlns:a16="http://schemas.microsoft.com/office/drawing/2014/main" id="{B9A87F31-12DD-43E9-9B58-D0F062B69531}"/>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5" name="Slide Number Placeholder 4">
            <a:extLst>
              <a:ext uri="{FF2B5EF4-FFF2-40B4-BE49-F238E27FC236}">
                <a16:creationId xmlns:a16="http://schemas.microsoft.com/office/drawing/2014/main" id="{EEA7EF4E-400E-4239-986F-59A8780DE551}"/>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7" name="Picture 6" descr="Shape&#10;&#10;Description automatically generated with medium confidence">
            <a:extLst>
              <a:ext uri="{FF2B5EF4-FFF2-40B4-BE49-F238E27FC236}">
                <a16:creationId xmlns:a16="http://schemas.microsoft.com/office/drawing/2014/main" id="{F792FAC3-2018-4121-A1E6-608A7C8514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4406" b="492"/>
          <a:stretch/>
        </p:blipFill>
        <p:spPr>
          <a:xfrm>
            <a:off x="10490701" y="365125"/>
            <a:ext cx="913899" cy="539115"/>
          </a:xfrm>
          <a:prstGeom prst="rect">
            <a:avLst/>
          </a:prstGeom>
        </p:spPr>
      </p:pic>
    </p:spTree>
    <p:extLst>
      <p:ext uri="{BB962C8B-B14F-4D97-AF65-F5344CB8AC3E}">
        <p14:creationId xmlns:p14="http://schemas.microsoft.com/office/powerpoint/2010/main" val="415482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D0396-B284-4E10-B513-872E36EE08EE}"/>
              </a:ext>
            </a:extLst>
          </p:cNvPr>
          <p:cNvSpPr>
            <a:spLocks noGrp="1"/>
          </p:cNvSpPr>
          <p:nvPr>
            <p:ph type="dt" sz="half" idx="10"/>
          </p:nvPr>
        </p:nvSpPr>
        <p:spPr/>
        <p:txBody>
          <a:bodyPr/>
          <a:lstStyle>
            <a:lvl1pPr>
              <a:defRPr>
                <a:latin typeface="Manrope" pitchFamily="2" charset="0"/>
              </a:defRPr>
            </a:lvl1pPr>
          </a:lstStyle>
          <a:p>
            <a:fld id="{D0805E03-2FE1-42CC-AE26-88FE7612633D}" type="datetimeFigureOut">
              <a:rPr lang="en-GB" smtClean="0"/>
              <a:pPr/>
              <a:t>26/07/2023</a:t>
            </a:fld>
            <a:endParaRPr lang="en-GB" dirty="0"/>
          </a:p>
        </p:txBody>
      </p:sp>
      <p:sp>
        <p:nvSpPr>
          <p:cNvPr id="3" name="Footer Placeholder 2">
            <a:extLst>
              <a:ext uri="{FF2B5EF4-FFF2-40B4-BE49-F238E27FC236}">
                <a16:creationId xmlns:a16="http://schemas.microsoft.com/office/drawing/2014/main" id="{6EA4D964-626A-487F-9EFC-382B4C5CDAF6}"/>
              </a:ext>
            </a:extLst>
          </p:cNvPr>
          <p:cNvSpPr>
            <a:spLocks noGrp="1"/>
          </p:cNvSpPr>
          <p:nvPr>
            <p:ph type="ftr" sz="quarter" idx="11"/>
          </p:nvPr>
        </p:nvSpPr>
        <p:spPr/>
        <p:txBody>
          <a:bodyPr/>
          <a:lstStyle>
            <a:lvl1pPr>
              <a:defRPr>
                <a:latin typeface="Manrope" pitchFamily="2" charset="0"/>
              </a:defRPr>
            </a:lvl1pPr>
          </a:lstStyle>
          <a:p>
            <a:endParaRPr lang="en-GB" dirty="0"/>
          </a:p>
        </p:txBody>
      </p:sp>
      <p:sp>
        <p:nvSpPr>
          <p:cNvPr id="4" name="Slide Number Placeholder 3">
            <a:extLst>
              <a:ext uri="{FF2B5EF4-FFF2-40B4-BE49-F238E27FC236}">
                <a16:creationId xmlns:a16="http://schemas.microsoft.com/office/drawing/2014/main" id="{E5DA8EBB-85CB-4B1A-9814-8D7454A56060}"/>
              </a:ext>
            </a:extLst>
          </p:cNvPr>
          <p:cNvSpPr>
            <a:spLocks noGrp="1"/>
          </p:cNvSpPr>
          <p:nvPr>
            <p:ph type="sldNum" sz="quarter" idx="12"/>
          </p:nvPr>
        </p:nvSpPr>
        <p:spPr/>
        <p:txBody>
          <a:bodyPr/>
          <a:lstStyle>
            <a:lvl1pPr>
              <a:defRPr>
                <a:latin typeface="Manrope" pitchFamily="2" charset="0"/>
              </a:defRPr>
            </a:lvl1pPr>
          </a:lstStyle>
          <a:p>
            <a:fld id="{6D57CC30-5B76-4CAB-99EE-4AE9920A044A}" type="slidenum">
              <a:rPr lang="en-GB" smtClean="0"/>
              <a:pPr/>
              <a:t>‹#›</a:t>
            </a:fld>
            <a:endParaRPr lang="en-GB" dirty="0"/>
          </a:p>
        </p:txBody>
      </p:sp>
      <p:pic>
        <p:nvPicPr>
          <p:cNvPr id="5" name="Picture 4" descr="Shape&#10;&#10;Description automatically generated with medium confidence">
            <a:extLst>
              <a:ext uri="{FF2B5EF4-FFF2-40B4-BE49-F238E27FC236}">
                <a16:creationId xmlns:a16="http://schemas.microsoft.com/office/drawing/2014/main" id="{7467BD43-45ED-498E-B080-8E386F19C6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291523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Rustic)">
    <p:bg>
      <p:bgPr>
        <a:solidFill>
          <a:srgbClr val="240A1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D0396-B284-4E10-B513-872E36EE08EE}"/>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26/07/2023</a:t>
            </a:fld>
            <a:endParaRPr lang="en-GB" dirty="0"/>
          </a:p>
        </p:txBody>
      </p:sp>
      <p:sp>
        <p:nvSpPr>
          <p:cNvPr id="3" name="Footer Placeholder 2">
            <a:extLst>
              <a:ext uri="{FF2B5EF4-FFF2-40B4-BE49-F238E27FC236}">
                <a16:creationId xmlns:a16="http://schemas.microsoft.com/office/drawing/2014/main" id="{6EA4D964-626A-487F-9EFC-382B4C5CDAF6}"/>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4" name="Slide Number Placeholder 3">
            <a:extLst>
              <a:ext uri="{FF2B5EF4-FFF2-40B4-BE49-F238E27FC236}">
                <a16:creationId xmlns:a16="http://schemas.microsoft.com/office/drawing/2014/main" id="{E5DA8EBB-85CB-4B1A-9814-8D7454A56060}"/>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5" name="Picture 4" descr="Shape&#10;&#10;Description automatically generated with medium confidence">
            <a:extLst>
              <a:ext uri="{FF2B5EF4-FFF2-40B4-BE49-F238E27FC236}">
                <a16:creationId xmlns:a16="http://schemas.microsoft.com/office/drawing/2014/main" id="{7467BD43-45ED-498E-B080-8E386F19C6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1254539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Torch)">
    <p:bg>
      <p:bgPr>
        <a:solidFill>
          <a:srgbClr val="FF004A"/>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D0396-B284-4E10-B513-872E36EE08EE}"/>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26/07/2023</a:t>
            </a:fld>
            <a:endParaRPr lang="en-GB" dirty="0"/>
          </a:p>
        </p:txBody>
      </p:sp>
      <p:sp>
        <p:nvSpPr>
          <p:cNvPr id="3" name="Footer Placeholder 2">
            <a:extLst>
              <a:ext uri="{FF2B5EF4-FFF2-40B4-BE49-F238E27FC236}">
                <a16:creationId xmlns:a16="http://schemas.microsoft.com/office/drawing/2014/main" id="{6EA4D964-626A-487F-9EFC-382B4C5CDAF6}"/>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4" name="Slide Number Placeholder 3">
            <a:extLst>
              <a:ext uri="{FF2B5EF4-FFF2-40B4-BE49-F238E27FC236}">
                <a16:creationId xmlns:a16="http://schemas.microsoft.com/office/drawing/2014/main" id="{E5DA8EBB-85CB-4B1A-9814-8D7454A56060}"/>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6" name="Picture 5" descr="Shape&#10;&#10;Description automatically generated with medium confidence">
            <a:extLst>
              <a:ext uri="{FF2B5EF4-FFF2-40B4-BE49-F238E27FC236}">
                <a16:creationId xmlns:a16="http://schemas.microsoft.com/office/drawing/2014/main" id="{34964511-6861-457D-BAB0-11C324A0C1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4406" b="492"/>
          <a:stretch/>
        </p:blipFill>
        <p:spPr>
          <a:xfrm>
            <a:off x="10490701" y="365125"/>
            <a:ext cx="913899" cy="539115"/>
          </a:xfrm>
          <a:prstGeom prst="rect">
            <a:avLst/>
          </a:prstGeom>
        </p:spPr>
      </p:pic>
    </p:spTree>
    <p:extLst>
      <p:ext uri="{BB962C8B-B14F-4D97-AF65-F5344CB8AC3E}">
        <p14:creationId xmlns:p14="http://schemas.microsoft.com/office/powerpoint/2010/main" val="130595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17FC-193F-469F-AAC5-E2878F5CDA84}"/>
              </a:ext>
            </a:extLst>
          </p:cNvPr>
          <p:cNvSpPr>
            <a:spLocks noGrp="1"/>
          </p:cNvSpPr>
          <p:nvPr>
            <p:ph type="title"/>
          </p:nvPr>
        </p:nvSpPr>
        <p:spPr/>
        <p:txBody>
          <a:bodyPr/>
          <a:lstStyle>
            <a:lvl1pPr>
              <a:defRPr>
                <a:latin typeface="Manrope ExtraBold"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03A4EA3-EFFC-4D23-9063-2098AC266B07}"/>
              </a:ext>
            </a:extLst>
          </p:cNvPr>
          <p:cNvSpPr>
            <a:spLocks noGrp="1"/>
          </p:cNvSpPr>
          <p:nvPr>
            <p:ph idx="1"/>
          </p:nvPr>
        </p:nvSpPr>
        <p:spPr/>
        <p:txBody>
          <a:bodyPr/>
          <a:lstStyle>
            <a:lvl1pPr>
              <a:defRPr>
                <a:latin typeface="Manrope" pitchFamily="2" charset="0"/>
              </a:defRPr>
            </a:lvl1pPr>
            <a:lvl2pPr>
              <a:defRPr>
                <a:latin typeface="Manrope" pitchFamily="2" charset="0"/>
              </a:defRPr>
            </a:lvl2pPr>
            <a:lvl3pPr>
              <a:defRPr>
                <a:latin typeface="Manrope" pitchFamily="2" charset="0"/>
              </a:defRPr>
            </a:lvl3pPr>
            <a:lvl4pPr>
              <a:defRPr>
                <a:latin typeface="Manrope" pitchFamily="2" charset="0"/>
              </a:defRPr>
            </a:lvl4pPr>
            <a:lvl5pPr>
              <a:defRPr>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9948564-0890-4172-BDE0-B5BA924B57C5}"/>
              </a:ext>
            </a:extLst>
          </p:cNvPr>
          <p:cNvSpPr>
            <a:spLocks noGrp="1"/>
          </p:cNvSpPr>
          <p:nvPr>
            <p:ph type="dt" sz="half" idx="10"/>
          </p:nvPr>
        </p:nvSpPr>
        <p:spPr/>
        <p:txBody>
          <a:bodyPr/>
          <a:lstStyle>
            <a:lvl1pPr>
              <a:defRPr>
                <a:latin typeface="Manrope" pitchFamily="2" charset="0"/>
              </a:defRPr>
            </a:lvl1pPr>
          </a:lstStyle>
          <a:p>
            <a:fld id="{D0805E03-2FE1-42CC-AE26-88FE7612633D}" type="datetimeFigureOut">
              <a:rPr lang="en-GB" smtClean="0"/>
              <a:pPr/>
              <a:t>26/07/2023</a:t>
            </a:fld>
            <a:endParaRPr lang="en-GB" dirty="0"/>
          </a:p>
        </p:txBody>
      </p:sp>
      <p:sp>
        <p:nvSpPr>
          <p:cNvPr id="5" name="Footer Placeholder 4">
            <a:extLst>
              <a:ext uri="{FF2B5EF4-FFF2-40B4-BE49-F238E27FC236}">
                <a16:creationId xmlns:a16="http://schemas.microsoft.com/office/drawing/2014/main" id="{9A870C6C-3469-475D-A0B1-5178B6A0867E}"/>
              </a:ext>
            </a:extLst>
          </p:cNvPr>
          <p:cNvSpPr>
            <a:spLocks noGrp="1"/>
          </p:cNvSpPr>
          <p:nvPr>
            <p:ph type="ftr" sz="quarter" idx="11"/>
          </p:nvPr>
        </p:nvSpPr>
        <p:spPr/>
        <p:txBody>
          <a:bodyPr/>
          <a:lstStyle>
            <a:lvl1pPr>
              <a:defRPr lang="en-GB" sz="1200" kern="1200" dirty="0">
                <a:solidFill>
                  <a:schemeClr val="tx1">
                    <a:tint val="75000"/>
                  </a:schemeClr>
                </a:solidFill>
                <a:latin typeface="Manrope" pitchFamily="2" charset="0"/>
                <a:ea typeface="+mn-ea"/>
                <a:cs typeface="+mn-cs"/>
              </a:defRPr>
            </a:lvl1pPr>
          </a:lstStyle>
          <a:p>
            <a:endParaRPr lang="en-GB" dirty="0"/>
          </a:p>
        </p:txBody>
      </p:sp>
      <p:sp>
        <p:nvSpPr>
          <p:cNvPr id="6" name="Slide Number Placeholder 5">
            <a:extLst>
              <a:ext uri="{FF2B5EF4-FFF2-40B4-BE49-F238E27FC236}">
                <a16:creationId xmlns:a16="http://schemas.microsoft.com/office/drawing/2014/main" id="{483A9097-CD89-430F-95A6-9ADEFD499421}"/>
              </a:ext>
            </a:extLst>
          </p:cNvPr>
          <p:cNvSpPr>
            <a:spLocks noGrp="1"/>
          </p:cNvSpPr>
          <p:nvPr>
            <p:ph type="sldNum" sz="quarter" idx="12"/>
          </p:nvPr>
        </p:nvSpPr>
        <p:spPr/>
        <p:txBody>
          <a:bodyPr/>
          <a:lstStyle>
            <a:lvl1pPr>
              <a:defRPr>
                <a:latin typeface="Manrope" pitchFamily="2" charset="0"/>
              </a:defRPr>
            </a:lvl1pPr>
          </a:lstStyle>
          <a:p>
            <a:fld id="{6D57CC30-5B76-4CAB-99EE-4AE9920A044A}" type="slidenum">
              <a:rPr lang="en-GB" smtClean="0"/>
              <a:pPr/>
              <a:t>‹#›</a:t>
            </a:fld>
            <a:endParaRPr lang="en-GB" dirty="0"/>
          </a:p>
        </p:txBody>
      </p:sp>
      <p:pic>
        <p:nvPicPr>
          <p:cNvPr id="8" name="Picture 7" descr="Shape&#10;&#10;Description automatically generated with medium confidence">
            <a:extLst>
              <a:ext uri="{FF2B5EF4-FFF2-40B4-BE49-F238E27FC236}">
                <a16:creationId xmlns:a16="http://schemas.microsoft.com/office/drawing/2014/main" id="{01CD8435-8C3C-46A1-AD7C-F3FC62F59F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1121005" y="185738"/>
            <a:ext cx="870970" cy="541783"/>
          </a:xfrm>
          <a:prstGeom prst="rect">
            <a:avLst/>
          </a:prstGeom>
        </p:spPr>
      </p:pic>
    </p:spTree>
    <p:extLst>
      <p:ext uri="{BB962C8B-B14F-4D97-AF65-F5344CB8AC3E}">
        <p14:creationId xmlns:p14="http://schemas.microsoft.com/office/powerpoint/2010/main" val="250228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Rustic)">
    <p:bg>
      <p:bgPr>
        <a:solidFill>
          <a:srgbClr val="240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17FC-193F-469F-AAC5-E2878F5CDA84}"/>
              </a:ext>
            </a:extLst>
          </p:cNvPr>
          <p:cNvSpPr>
            <a:spLocks noGrp="1"/>
          </p:cNvSpPr>
          <p:nvPr>
            <p:ph type="title"/>
          </p:nvPr>
        </p:nvSpPr>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03A4EA3-EFFC-4D23-9063-2098AC266B07}"/>
              </a:ext>
            </a:extLst>
          </p:cNvPr>
          <p:cNvSpPr>
            <a:spLocks noGrp="1"/>
          </p:cNvSpPr>
          <p:nvPr>
            <p:ph idx="1"/>
          </p:nvPr>
        </p:nvSpPr>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9948564-0890-4172-BDE0-B5BA924B57C5}"/>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26/07/2023</a:t>
            </a:fld>
            <a:endParaRPr lang="en-GB" dirty="0"/>
          </a:p>
        </p:txBody>
      </p:sp>
      <p:sp>
        <p:nvSpPr>
          <p:cNvPr id="5" name="Footer Placeholder 4">
            <a:extLst>
              <a:ext uri="{FF2B5EF4-FFF2-40B4-BE49-F238E27FC236}">
                <a16:creationId xmlns:a16="http://schemas.microsoft.com/office/drawing/2014/main" id="{9A870C6C-3469-475D-A0B1-5178B6A0867E}"/>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6" name="Slide Number Placeholder 5">
            <a:extLst>
              <a:ext uri="{FF2B5EF4-FFF2-40B4-BE49-F238E27FC236}">
                <a16:creationId xmlns:a16="http://schemas.microsoft.com/office/drawing/2014/main" id="{483A9097-CD89-430F-95A6-9ADEFD499421}"/>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8" name="Picture 7" descr="Shape&#10;&#10;Description automatically generated with medium confidence">
            <a:extLst>
              <a:ext uri="{FF2B5EF4-FFF2-40B4-BE49-F238E27FC236}">
                <a16:creationId xmlns:a16="http://schemas.microsoft.com/office/drawing/2014/main" id="{01CD8435-8C3C-46A1-AD7C-F3FC62F59F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1111480" y="179387"/>
            <a:ext cx="870970" cy="541783"/>
          </a:xfrm>
          <a:prstGeom prst="rect">
            <a:avLst/>
          </a:prstGeom>
        </p:spPr>
      </p:pic>
    </p:spTree>
    <p:extLst>
      <p:ext uri="{BB962C8B-B14F-4D97-AF65-F5344CB8AC3E}">
        <p14:creationId xmlns:p14="http://schemas.microsoft.com/office/powerpoint/2010/main" val="27562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Torch)">
    <p:bg>
      <p:bgPr>
        <a:solidFill>
          <a:srgbClr val="FF00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17FC-193F-469F-AAC5-E2878F5CDA84}"/>
              </a:ext>
            </a:extLst>
          </p:cNvPr>
          <p:cNvSpPr>
            <a:spLocks noGrp="1"/>
          </p:cNvSpPr>
          <p:nvPr>
            <p:ph type="title"/>
          </p:nvPr>
        </p:nvSpPr>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03A4EA3-EFFC-4D23-9063-2098AC266B07}"/>
              </a:ext>
            </a:extLst>
          </p:cNvPr>
          <p:cNvSpPr>
            <a:spLocks noGrp="1"/>
          </p:cNvSpPr>
          <p:nvPr>
            <p:ph idx="1"/>
          </p:nvPr>
        </p:nvSpPr>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9948564-0890-4172-BDE0-B5BA924B57C5}"/>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26/07/2023</a:t>
            </a:fld>
            <a:endParaRPr lang="en-GB" dirty="0"/>
          </a:p>
        </p:txBody>
      </p:sp>
      <p:sp>
        <p:nvSpPr>
          <p:cNvPr id="5" name="Footer Placeholder 4">
            <a:extLst>
              <a:ext uri="{FF2B5EF4-FFF2-40B4-BE49-F238E27FC236}">
                <a16:creationId xmlns:a16="http://schemas.microsoft.com/office/drawing/2014/main" id="{9A870C6C-3469-475D-A0B1-5178B6A0867E}"/>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83A9097-CD89-430F-95A6-9ADEFD499421}"/>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9" name="Picture 8" descr="Shape&#10;&#10;Description automatically generated with medium confidence">
            <a:extLst>
              <a:ext uri="{FF2B5EF4-FFF2-40B4-BE49-F238E27FC236}">
                <a16:creationId xmlns:a16="http://schemas.microsoft.com/office/drawing/2014/main" id="{9CFB1D0B-B50E-4B6D-B6BC-141862318D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4406" b="492"/>
          <a:stretch/>
        </p:blipFill>
        <p:spPr>
          <a:xfrm>
            <a:off x="11128876" y="185738"/>
            <a:ext cx="913899" cy="539115"/>
          </a:xfrm>
          <a:prstGeom prst="rect">
            <a:avLst/>
          </a:prstGeom>
        </p:spPr>
      </p:pic>
    </p:spTree>
    <p:extLst>
      <p:ext uri="{BB962C8B-B14F-4D97-AF65-F5344CB8AC3E}">
        <p14:creationId xmlns:p14="http://schemas.microsoft.com/office/powerpoint/2010/main" val="378460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5EAD-06F6-4249-AC21-523A25FC4598}"/>
              </a:ext>
            </a:extLst>
          </p:cNvPr>
          <p:cNvSpPr>
            <a:spLocks noGrp="1"/>
          </p:cNvSpPr>
          <p:nvPr>
            <p:ph type="title" hasCustomPrompt="1"/>
          </p:nvPr>
        </p:nvSpPr>
        <p:spPr>
          <a:xfrm>
            <a:off x="831850" y="1030288"/>
            <a:ext cx="6635750" cy="3532187"/>
          </a:xfrm>
        </p:spPr>
        <p:txBody>
          <a:bodyPr anchor="b"/>
          <a:lstStyle>
            <a:lvl1pPr>
              <a:defRPr sz="6000">
                <a:latin typeface="Manrope ExtraBold" pitchFamily="2" charset="0"/>
              </a:defRPr>
            </a:lvl1pPr>
          </a:lstStyle>
          <a:p>
            <a:r>
              <a:rPr lang="en-US" dirty="0"/>
              <a:t>“Insert example of a really good quote from a client”</a:t>
            </a:r>
            <a:endParaRPr lang="en-GB" dirty="0"/>
          </a:p>
        </p:txBody>
      </p:sp>
      <p:sp>
        <p:nvSpPr>
          <p:cNvPr id="3" name="Text Placeholder 2">
            <a:extLst>
              <a:ext uri="{FF2B5EF4-FFF2-40B4-BE49-F238E27FC236}">
                <a16:creationId xmlns:a16="http://schemas.microsoft.com/office/drawing/2014/main" id="{02A84432-2FB6-4180-A06C-F1DE847C0D70}"/>
              </a:ext>
            </a:extLst>
          </p:cNvPr>
          <p:cNvSpPr>
            <a:spLocks noGrp="1"/>
          </p:cNvSpPr>
          <p:nvPr>
            <p:ph type="body" idx="1" hasCustomPrompt="1"/>
          </p:nvPr>
        </p:nvSpPr>
        <p:spPr>
          <a:xfrm>
            <a:off x="831850" y="4589463"/>
            <a:ext cx="6635750" cy="1500187"/>
          </a:xfrm>
        </p:spPr>
        <p:txBody>
          <a:bodyPr/>
          <a:lstStyle>
            <a:lvl1pPr marL="0" indent="0">
              <a:buNone/>
              <a:defRPr sz="2400">
                <a:solidFill>
                  <a:schemeClr val="tx1">
                    <a:tint val="75000"/>
                  </a:schemeClr>
                </a:solidFill>
                <a:latin typeface="Manrope"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 Company - Date</a:t>
            </a:r>
          </a:p>
        </p:txBody>
      </p:sp>
      <p:sp>
        <p:nvSpPr>
          <p:cNvPr id="4" name="Date Placeholder 3">
            <a:extLst>
              <a:ext uri="{FF2B5EF4-FFF2-40B4-BE49-F238E27FC236}">
                <a16:creationId xmlns:a16="http://schemas.microsoft.com/office/drawing/2014/main" id="{40947618-A0C1-4A78-A569-1D173A37F002}"/>
              </a:ext>
            </a:extLst>
          </p:cNvPr>
          <p:cNvSpPr>
            <a:spLocks noGrp="1"/>
          </p:cNvSpPr>
          <p:nvPr>
            <p:ph type="dt" sz="half" idx="10"/>
          </p:nvPr>
        </p:nvSpPr>
        <p:spPr/>
        <p:txBody>
          <a:bodyPr/>
          <a:lstStyle>
            <a:lvl1pPr>
              <a:defRPr>
                <a:latin typeface="Manrope" pitchFamily="2" charset="0"/>
              </a:defRPr>
            </a:lvl1pPr>
          </a:lstStyle>
          <a:p>
            <a:fld id="{D0805E03-2FE1-42CC-AE26-88FE7612633D}" type="datetimeFigureOut">
              <a:rPr lang="en-GB" smtClean="0"/>
              <a:pPr/>
              <a:t>26/07/2023</a:t>
            </a:fld>
            <a:endParaRPr lang="en-GB" dirty="0"/>
          </a:p>
        </p:txBody>
      </p:sp>
      <p:sp>
        <p:nvSpPr>
          <p:cNvPr id="5" name="Footer Placeholder 4">
            <a:extLst>
              <a:ext uri="{FF2B5EF4-FFF2-40B4-BE49-F238E27FC236}">
                <a16:creationId xmlns:a16="http://schemas.microsoft.com/office/drawing/2014/main" id="{2128DCBA-D2A6-481A-BCCE-D2C26E500DB7}"/>
              </a:ext>
            </a:extLst>
          </p:cNvPr>
          <p:cNvSpPr>
            <a:spLocks noGrp="1"/>
          </p:cNvSpPr>
          <p:nvPr>
            <p:ph type="ftr" sz="quarter" idx="11"/>
          </p:nvPr>
        </p:nvSpPr>
        <p:spPr/>
        <p:txBody>
          <a:bodyPr/>
          <a:lstStyle>
            <a:lvl1pPr>
              <a:defRPr>
                <a:latin typeface="Manrope" pitchFamily="2" charset="0"/>
              </a:defRPr>
            </a:lvl1pPr>
          </a:lstStyle>
          <a:p>
            <a:endParaRPr lang="en-GB" dirty="0"/>
          </a:p>
        </p:txBody>
      </p:sp>
      <p:sp>
        <p:nvSpPr>
          <p:cNvPr id="6" name="Slide Number Placeholder 5">
            <a:extLst>
              <a:ext uri="{FF2B5EF4-FFF2-40B4-BE49-F238E27FC236}">
                <a16:creationId xmlns:a16="http://schemas.microsoft.com/office/drawing/2014/main" id="{CAE1E0FD-22D1-424D-9AD1-DF3AA4FCE95F}"/>
              </a:ext>
            </a:extLst>
          </p:cNvPr>
          <p:cNvSpPr>
            <a:spLocks noGrp="1"/>
          </p:cNvSpPr>
          <p:nvPr>
            <p:ph type="sldNum" sz="quarter" idx="12"/>
          </p:nvPr>
        </p:nvSpPr>
        <p:spPr/>
        <p:txBody>
          <a:bodyPr/>
          <a:lstStyle>
            <a:lvl1pPr>
              <a:defRPr>
                <a:latin typeface="Manrope" pitchFamily="2" charset="0"/>
              </a:defRPr>
            </a:lvl1pPr>
          </a:lstStyle>
          <a:p>
            <a:fld id="{6D57CC30-5B76-4CAB-99EE-4AE9920A044A}" type="slidenum">
              <a:rPr lang="en-GB" smtClean="0"/>
              <a:pPr/>
              <a:t>‹#›</a:t>
            </a:fld>
            <a:endParaRPr lang="en-GB" dirty="0"/>
          </a:p>
        </p:txBody>
      </p:sp>
      <p:pic>
        <p:nvPicPr>
          <p:cNvPr id="8" name="Picture 7">
            <a:extLst>
              <a:ext uri="{FF2B5EF4-FFF2-40B4-BE49-F238E27FC236}">
                <a16:creationId xmlns:a16="http://schemas.microsoft.com/office/drawing/2014/main" id="{07534570-27A2-4899-B7E7-B383C9C5C2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83061" y="488505"/>
            <a:ext cx="3570739" cy="541783"/>
          </a:xfrm>
          <a:prstGeom prst="rect">
            <a:avLst/>
          </a:prstGeom>
        </p:spPr>
      </p:pic>
      <p:sp>
        <p:nvSpPr>
          <p:cNvPr id="10" name="Picture Placeholder 9">
            <a:extLst>
              <a:ext uri="{FF2B5EF4-FFF2-40B4-BE49-F238E27FC236}">
                <a16:creationId xmlns:a16="http://schemas.microsoft.com/office/drawing/2014/main" id="{EE139D27-B9B1-49A2-A427-7963ED062F67}"/>
              </a:ext>
            </a:extLst>
          </p:cNvPr>
          <p:cNvSpPr>
            <a:spLocks noGrp="1"/>
          </p:cNvSpPr>
          <p:nvPr>
            <p:ph type="pic" sz="quarter" idx="13"/>
          </p:nvPr>
        </p:nvSpPr>
        <p:spPr>
          <a:xfrm>
            <a:off x="7680325" y="1554163"/>
            <a:ext cx="3679825" cy="4535487"/>
          </a:xfrm>
        </p:spPr>
        <p:txBody>
          <a:bodyPr/>
          <a:lstStyle/>
          <a:p>
            <a:endParaRPr lang="en-GB" dirty="0"/>
          </a:p>
        </p:txBody>
      </p:sp>
    </p:spTree>
    <p:extLst>
      <p:ext uri="{BB962C8B-B14F-4D97-AF65-F5344CB8AC3E}">
        <p14:creationId xmlns:p14="http://schemas.microsoft.com/office/powerpoint/2010/main" val="108420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Rustic)">
    <p:bg>
      <p:bgPr>
        <a:solidFill>
          <a:srgbClr val="240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5EAD-06F6-4249-AC21-523A25FC4598}"/>
              </a:ext>
            </a:extLst>
          </p:cNvPr>
          <p:cNvSpPr>
            <a:spLocks noGrp="1"/>
          </p:cNvSpPr>
          <p:nvPr>
            <p:ph type="title" hasCustomPrompt="1"/>
          </p:nvPr>
        </p:nvSpPr>
        <p:spPr>
          <a:xfrm>
            <a:off x="831850" y="1030288"/>
            <a:ext cx="6635750" cy="3532187"/>
          </a:xfrm>
        </p:spPr>
        <p:txBody>
          <a:bodyPr anchor="b"/>
          <a:lstStyle>
            <a:lvl1pPr>
              <a:defRPr sz="6000">
                <a:solidFill>
                  <a:schemeClr val="bg1"/>
                </a:solidFill>
                <a:latin typeface="Manrope ExtraBold" pitchFamily="2" charset="0"/>
              </a:defRPr>
            </a:lvl1pPr>
          </a:lstStyle>
          <a:p>
            <a:r>
              <a:rPr lang="en-US" dirty="0"/>
              <a:t>“Insert example of a really good quote from a client”</a:t>
            </a:r>
            <a:endParaRPr lang="en-GB" dirty="0"/>
          </a:p>
        </p:txBody>
      </p:sp>
      <p:sp>
        <p:nvSpPr>
          <p:cNvPr id="3" name="Text Placeholder 2">
            <a:extLst>
              <a:ext uri="{FF2B5EF4-FFF2-40B4-BE49-F238E27FC236}">
                <a16:creationId xmlns:a16="http://schemas.microsoft.com/office/drawing/2014/main" id="{02A84432-2FB6-4180-A06C-F1DE847C0D70}"/>
              </a:ext>
            </a:extLst>
          </p:cNvPr>
          <p:cNvSpPr>
            <a:spLocks noGrp="1"/>
          </p:cNvSpPr>
          <p:nvPr>
            <p:ph type="body" idx="1" hasCustomPrompt="1"/>
          </p:nvPr>
        </p:nvSpPr>
        <p:spPr>
          <a:xfrm>
            <a:off x="831850" y="4589463"/>
            <a:ext cx="6635750" cy="1500187"/>
          </a:xfrm>
        </p:spPr>
        <p:txBody>
          <a:bodyPr/>
          <a:lstStyle>
            <a:lvl1pPr marL="0" indent="0">
              <a:buNone/>
              <a:defRPr sz="2400">
                <a:solidFill>
                  <a:schemeClr val="bg1"/>
                </a:solidFill>
                <a:latin typeface="Manrope"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 Company - Date</a:t>
            </a:r>
          </a:p>
        </p:txBody>
      </p:sp>
      <p:sp>
        <p:nvSpPr>
          <p:cNvPr id="4" name="Date Placeholder 3">
            <a:extLst>
              <a:ext uri="{FF2B5EF4-FFF2-40B4-BE49-F238E27FC236}">
                <a16:creationId xmlns:a16="http://schemas.microsoft.com/office/drawing/2014/main" id="{40947618-A0C1-4A78-A569-1D173A37F002}"/>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26/07/2023</a:t>
            </a:fld>
            <a:endParaRPr lang="en-GB" dirty="0"/>
          </a:p>
        </p:txBody>
      </p:sp>
      <p:sp>
        <p:nvSpPr>
          <p:cNvPr id="5" name="Footer Placeholder 4">
            <a:extLst>
              <a:ext uri="{FF2B5EF4-FFF2-40B4-BE49-F238E27FC236}">
                <a16:creationId xmlns:a16="http://schemas.microsoft.com/office/drawing/2014/main" id="{2128DCBA-D2A6-481A-BCCE-D2C26E500DB7}"/>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6" name="Slide Number Placeholder 5">
            <a:extLst>
              <a:ext uri="{FF2B5EF4-FFF2-40B4-BE49-F238E27FC236}">
                <a16:creationId xmlns:a16="http://schemas.microsoft.com/office/drawing/2014/main" id="{CAE1E0FD-22D1-424D-9AD1-DF3AA4FCE95F}"/>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sp>
        <p:nvSpPr>
          <p:cNvPr id="10" name="Picture Placeholder 9">
            <a:extLst>
              <a:ext uri="{FF2B5EF4-FFF2-40B4-BE49-F238E27FC236}">
                <a16:creationId xmlns:a16="http://schemas.microsoft.com/office/drawing/2014/main" id="{EE139D27-B9B1-49A2-A427-7963ED062F67}"/>
              </a:ext>
            </a:extLst>
          </p:cNvPr>
          <p:cNvSpPr>
            <a:spLocks noGrp="1"/>
          </p:cNvSpPr>
          <p:nvPr>
            <p:ph type="pic" sz="quarter" idx="13"/>
          </p:nvPr>
        </p:nvSpPr>
        <p:spPr>
          <a:xfrm>
            <a:off x="7680325" y="1554163"/>
            <a:ext cx="3679825" cy="4535487"/>
          </a:xfrm>
        </p:spPr>
        <p:txBody>
          <a:bodyPr/>
          <a:lstStyle>
            <a:lvl1pPr>
              <a:defRPr>
                <a:solidFill>
                  <a:schemeClr val="bg1"/>
                </a:solidFill>
              </a:defRPr>
            </a:lvl1pPr>
          </a:lstStyle>
          <a:p>
            <a:endParaRPr lang="en-GB" dirty="0"/>
          </a:p>
        </p:txBody>
      </p:sp>
      <p:pic>
        <p:nvPicPr>
          <p:cNvPr id="9" name="Picture 8" descr="A picture containing text, clipart&#10;&#10;Description automatically generated">
            <a:extLst>
              <a:ext uri="{FF2B5EF4-FFF2-40B4-BE49-F238E27FC236}">
                <a16:creationId xmlns:a16="http://schemas.microsoft.com/office/drawing/2014/main" id="{36540714-A203-46CE-BABA-E2AE93F5E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061" y="488505"/>
            <a:ext cx="3570739" cy="541783"/>
          </a:xfrm>
          <a:prstGeom prst="rect">
            <a:avLst/>
          </a:prstGeom>
        </p:spPr>
      </p:pic>
    </p:spTree>
    <p:extLst>
      <p:ext uri="{BB962C8B-B14F-4D97-AF65-F5344CB8AC3E}">
        <p14:creationId xmlns:p14="http://schemas.microsoft.com/office/powerpoint/2010/main" val="172413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Torch)">
    <p:bg>
      <p:bgPr>
        <a:solidFill>
          <a:srgbClr val="FF00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5EAD-06F6-4249-AC21-523A25FC4598}"/>
              </a:ext>
            </a:extLst>
          </p:cNvPr>
          <p:cNvSpPr>
            <a:spLocks noGrp="1"/>
          </p:cNvSpPr>
          <p:nvPr>
            <p:ph type="title" hasCustomPrompt="1"/>
          </p:nvPr>
        </p:nvSpPr>
        <p:spPr>
          <a:xfrm>
            <a:off x="831850" y="1030288"/>
            <a:ext cx="6635750" cy="3532187"/>
          </a:xfrm>
        </p:spPr>
        <p:txBody>
          <a:bodyPr anchor="b"/>
          <a:lstStyle>
            <a:lvl1pPr>
              <a:defRPr sz="6000">
                <a:solidFill>
                  <a:schemeClr val="bg1"/>
                </a:solidFill>
                <a:latin typeface="Manrope ExtraBold" pitchFamily="2" charset="0"/>
              </a:defRPr>
            </a:lvl1pPr>
          </a:lstStyle>
          <a:p>
            <a:r>
              <a:rPr lang="en-US" dirty="0"/>
              <a:t>“Insert example of a really good quote from a client”</a:t>
            </a:r>
            <a:endParaRPr lang="en-GB" dirty="0"/>
          </a:p>
        </p:txBody>
      </p:sp>
      <p:sp>
        <p:nvSpPr>
          <p:cNvPr id="3" name="Text Placeholder 2">
            <a:extLst>
              <a:ext uri="{FF2B5EF4-FFF2-40B4-BE49-F238E27FC236}">
                <a16:creationId xmlns:a16="http://schemas.microsoft.com/office/drawing/2014/main" id="{02A84432-2FB6-4180-A06C-F1DE847C0D70}"/>
              </a:ext>
            </a:extLst>
          </p:cNvPr>
          <p:cNvSpPr>
            <a:spLocks noGrp="1"/>
          </p:cNvSpPr>
          <p:nvPr>
            <p:ph type="body" idx="1" hasCustomPrompt="1"/>
          </p:nvPr>
        </p:nvSpPr>
        <p:spPr>
          <a:xfrm>
            <a:off x="831850" y="4589463"/>
            <a:ext cx="6635750" cy="1500187"/>
          </a:xfrm>
        </p:spPr>
        <p:txBody>
          <a:bodyPr/>
          <a:lstStyle>
            <a:lvl1pPr marL="0" indent="0">
              <a:buNone/>
              <a:defRPr sz="2400">
                <a:solidFill>
                  <a:schemeClr val="bg1"/>
                </a:solidFill>
                <a:latin typeface="Manrope"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 Company - Date</a:t>
            </a:r>
          </a:p>
        </p:txBody>
      </p:sp>
      <p:sp>
        <p:nvSpPr>
          <p:cNvPr id="4" name="Date Placeholder 3">
            <a:extLst>
              <a:ext uri="{FF2B5EF4-FFF2-40B4-BE49-F238E27FC236}">
                <a16:creationId xmlns:a16="http://schemas.microsoft.com/office/drawing/2014/main" id="{40947618-A0C1-4A78-A569-1D173A37F002}"/>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26/07/2023</a:t>
            </a:fld>
            <a:endParaRPr lang="en-GB" dirty="0"/>
          </a:p>
        </p:txBody>
      </p:sp>
      <p:sp>
        <p:nvSpPr>
          <p:cNvPr id="5" name="Footer Placeholder 4">
            <a:extLst>
              <a:ext uri="{FF2B5EF4-FFF2-40B4-BE49-F238E27FC236}">
                <a16:creationId xmlns:a16="http://schemas.microsoft.com/office/drawing/2014/main" id="{2128DCBA-D2A6-481A-BCCE-D2C26E500DB7}"/>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6" name="Slide Number Placeholder 5">
            <a:extLst>
              <a:ext uri="{FF2B5EF4-FFF2-40B4-BE49-F238E27FC236}">
                <a16:creationId xmlns:a16="http://schemas.microsoft.com/office/drawing/2014/main" id="{CAE1E0FD-22D1-424D-9AD1-DF3AA4FCE95F}"/>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sp>
        <p:nvSpPr>
          <p:cNvPr id="10" name="Picture Placeholder 9">
            <a:extLst>
              <a:ext uri="{FF2B5EF4-FFF2-40B4-BE49-F238E27FC236}">
                <a16:creationId xmlns:a16="http://schemas.microsoft.com/office/drawing/2014/main" id="{EE139D27-B9B1-49A2-A427-7963ED062F67}"/>
              </a:ext>
            </a:extLst>
          </p:cNvPr>
          <p:cNvSpPr>
            <a:spLocks noGrp="1"/>
          </p:cNvSpPr>
          <p:nvPr>
            <p:ph type="pic" sz="quarter" idx="13"/>
          </p:nvPr>
        </p:nvSpPr>
        <p:spPr>
          <a:xfrm>
            <a:off x="7680325" y="1554163"/>
            <a:ext cx="3679825" cy="4535487"/>
          </a:xfrm>
        </p:spPr>
        <p:txBody>
          <a:bodyPr/>
          <a:lstStyle>
            <a:lvl1pPr>
              <a:defRPr>
                <a:solidFill>
                  <a:schemeClr val="bg1"/>
                </a:solidFill>
              </a:defRPr>
            </a:lvl1pPr>
          </a:lstStyle>
          <a:p>
            <a:endParaRPr lang="en-GB" dirty="0"/>
          </a:p>
        </p:txBody>
      </p:sp>
      <p:pic>
        <p:nvPicPr>
          <p:cNvPr id="9" name="Picture 8">
            <a:extLst>
              <a:ext uri="{FF2B5EF4-FFF2-40B4-BE49-F238E27FC236}">
                <a16:creationId xmlns:a16="http://schemas.microsoft.com/office/drawing/2014/main" id="{36540714-A203-46CE-BABA-E2AE93F5E3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83061" y="488505"/>
            <a:ext cx="3570739" cy="541783"/>
          </a:xfrm>
          <a:prstGeom prst="rect">
            <a:avLst/>
          </a:prstGeom>
        </p:spPr>
      </p:pic>
    </p:spTree>
    <p:extLst>
      <p:ext uri="{BB962C8B-B14F-4D97-AF65-F5344CB8AC3E}">
        <p14:creationId xmlns:p14="http://schemas.microsoft.com/office/powerpoint/2010/main" val="91719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C652-AC4B-4A17-821F-8B738418F9D1}"/>
              </a:ext>
            </a:extLst>
          </p:cNvPr>
          <p:cNvSpPr>
            <a:spLocks noGrp="1"/>
          </p:cNvSpPr>
          <p:nvPr>
            <p:ph type="title"/>
          </p:nvPr>
        </p:nvSpPr>
        <p:spPr/>
        <p:txBody>
          <a:bodyPr/>
          <a:lstStyle>
            <a:lvl1pPr>
              <a:defRPr>
                <a:latin typeface="Manrope ExtraBold"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D2522EF-63AD-4C88-8116-423FFBBA9334}"/>
              </a:ext>
            </a:extLst>
          </p:cNvPr>
          <p:cNvSpPr>
            <a:spLocks noGrp="1"/>
          </p:cNvSpPr>
          <p:nvPr>
            <p:ph sz="half" idx="1"/>
          </p:nvPr>
        </p:nvSpPr>
        <p:spPr>
          <a:xfrm>
            <a:off x="838200" y="1825625"/>
            <a:ext cx="5181600" cy="4351338"/>
          </a:xfrm>
        </p:spPr>
        <p:txBody>
          <a:bodyPr/>
          <a:lstStyle>
            <a:lvl1pPr>
              <a:defRPr>
                <a:latin typeface="Manrope" pitchFamily="2" charset="0"/>
              </a:defRPr>
            </a:lvl1pPr>
            <a:lvl2pPr>
              <a:defRPr>
                <a:latin typeface="Manrope" pitchFamily="2" charset="0"/>
              </a:defRPr>
            </a:lvl2pPr>
            <a:lvl3pPr>
              <a:defRPr>
                <a:latin typeface="Manrope" pitchFamily="2" charset="0"/>
              </a:defRPr>
            </a:lvl3pPr>
            <a:lvl4pPr>
              <a:defRPr>
                <a:latin typeface="Manrope" pitchFamily="2" charset="0"/>
              </a:defRPr>
            </a:lvl4pPr>
            <a:lvl5pPr>
              <a:defRPr>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4526DCE9-0B9E-4BAF-B4AE-FF21539AFD82}"/>
              </a:ext>
            </a:extLst>
          </p:cNvPr>
          <p:cNvSpPr>
            <a:spLocks noGrp="1"/>
          </p:cNvSpPr>
          <p:nvPr>
            <p:ph sz="half" idx="2"/>
          </p:nvPr>
        </p:nvSpPr>
        <p:spPr>
          <a:xfrm>
            <a:off x="6172200" y="1825625"/>
            <a:ext cx="5181600" cy="4351338"/>
          </a:xfrm>
        </p:spPr>
        <p:txBody>
          <a:bodyPr/>
          <a:lstStyle>
            <a:lvl1pPr>
              <a:defRPr>
                <a:latin typeface="Manrope" pitchFamily="2" charset="0"/>
              </a:defRPr>
            </a:lvl1pPr>
            <a:lvl2pPr>
              <a:defRPr>
                <a:latin typeface="Manrope" pitchFamily="2" charset="0"/>
              </a:defRPr>
            </a:lvl2pPr>
            <a:lvl3pPr>
              <a:defRPr>
                <a:latin typeface="Manrope" pitchFamily="2" charset="0"/>
              </a:defRPr>
            </a:lvl3pPr>
            <a:lvl4pPr>
              <a:defRPr>
                <a:latin typeface="Manrope" pitchFamily="2" charset="0"/>
              </a:defRPr>
            </a:lvl4pPr>
            <a:lvl5pPr>
              <a:defRPr>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91E31635-0434-4D62-80DC-A7A911DC51C0}"/>
              </a:ext>
            </a:extLst>
          </p:cNvPr>
          <p:cNvSpPr>
            <a:spLocks noGrp="1"/>
          </p:cNvSpPr>
          <p:nvPr>
            <p:ph type="dt" sz="half" idx="10"/>
          </p:nvPr>
        </p:nvSpPr>
        <p:spPr/>
        <p:txBody>
          <a:bodyPr/>
          <a:lstStyle>
            <a:lvl1pPr>
              <a:defRPr>
                <a:latin typeface="Manrope" pitchFamily="2" charset="0"/>
              </a:defRPr>
            </a:lvl1pPr>
          </a:lstStyle>
          <a:p>
            <a:fld id="{D0805E03-2FE1-42CC-AE26-88FE7612633D}" type="datetimeFigureOut">
              <a:rPr lang="en-GB" smtClean="0"/>
              <a:pPr/>
              <a:t>26/07/2023</a:t>
            </a:fld>
            <a:endParaRPr lang="en-GB" dirty="0"/>
          </a:p>
        </p:txBody>
      </p:sp>
      <p:sp>
        <p:nvSpPr>
          <p:cNvPr id="6" name="Footer Placeholder 5">
            <a:extLst>
              <a:ext uri="{FF2B5EF4-FFF2-40B4-BE49-F238E27FC236}">
                <a16:creationId xmlns:a16="http://schemas.microsoft.com/office/drawing/2014/main" id="{8141A931-8081-4AF6-89F7-8C804F4A4CF0}"/>
              </a:ext>
            </a:extLst>
          </p:cNvPr>
          <p:cNvSpPr>
            <a:spLocks noGrp="1"/>
          </p:cNvSpPr>
          <p:nvPr>
            <p:ph type="ftr" sz="quarter" idx="11"/>
          </p:nvPr>
        </p:nvSpPr>
        <p:spPr/>
        <p:txBody>
          <a:bodyPr/>
          <a:lstStyle>
            <a:lvl1pPr>
              <a:defRPr>
                <a:latin typeface="Manrope" pitchFamily="2" charset="0"/>
              </a:defRPr>
            </a:lvl1pPr>
          </a:lstStyle>
          <a:p>
            <a:endParaRPr lang="en-GB" dirty="0"/>
          </a:p>
        </p:txBody>
      </p:sp>
      <p:sp>
        <p:nvSpPr>
          <p:cNvPr id="7" name="Slide Number Placeholder 6">
            <a:extLst>
              <a:ext uri="{FF2B5EF4-FFF2-40B4-BE49-F238E27FC236}">
                <a16:creationId xmlns:a16="http://schemas.microsoft.com/office/drawing/2014/main" id="{C57E487A-FA0D-46E4-A409-D1CA6A0463E3}"/>
              </a:ext>
            </a:extLst>
          </p:cNvPr>
          <p:cNvSpPr>
            <a:spLocks noGrp="1"/>
          </p:cNvSpPr>
          <p:nvPr>
            <p:ph type="sldNum" sz="quarter" idx="12"/>
          </p:nvPr>
        </p:nvSpPr>
        <p:spPr/>
        <p:txBody>
          <a:bodyPr/>
          <a:lstStyle>
            <a:lvl1pPr>
              <a:defRPr>
                <a:latin typeface="Manrope" pitchFamily="2" charset="0"/>
              </a:defRPr>
            </a:lvl1pPr>
          </a:lstStyle>
          <a:p>
            <a:fld id="{6D57CC30-5B76-4CAB-99EE-4AE9920A044A}" type="slidenum">
              <a:rPr lang="en-GB" smtClean="0"/>
              <a:pPr/>
              <a:t>‹#›</a:t>
            </a:fld>
            <a:endParaRPr lang="en-GB" dirty="0"/>
          </a:p>
        </p:txBody>
      </p:sp>
      <p:pic>
        <p:nvPicPr>
          <p:cNvPr id="8" name="Picture 7" descr="Shape&#10;&#10;Description automatically generated with medium confidence">
            <a:extLst>
              <a:ext uri="{FF2B5EF4-FFF2-40B4-BE49-F238E27FC236}">
                <a16:creationId xmlns:a16="http://schemas.microsoft.com/office/drawing/2014/main" id="{F00A42C5-8F18-4D8A-AEAC-A537DEE3E2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428158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Rustic)">
    <p:bg>
      <p:bgPr>
        <a:solidFill>
          <a:srgbClr val="240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C652-AC4B-4A17-821F-8B738418F9D1}"/>
              </a:ext>
            </a:extLst>
          </p:cNvPr>
          <p:cNvSpPr>
            <a:spLocks noGrp="1"/>
          </p:cNvSpPr>
          <p:nvPr>
            <p:ph type="title"/>
          </p:nvPr>
        </p:nvSpPr>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D2522EF-63AD-4C88-8116-423FFBBA9334}"/>
              </a:ext>
            </a:extLst>
          </p:cNvPr>
          <p:cNvSpPr>
            <a:spLocks noGrp="1"/>
          </p:cNvSpPr>
          <p:nvPr>
            <p:ph sz="half" idx="1"/>
          </p:nvPr>
        </p:nvSpPr>
        <p:spPr>
          <a:xfrm>
            <a:off x="838200" y="1825625"/>
            <a:ext cx="5181600" cy="435133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4526DCE9-0B9E-4BAF-B4AE-FF21539AFD82}"/>
              </a:ext>
            </a:extLst>
          </p:cNvPr>
          <p:cNvSpPr>
            <a:spLocks noGrp="1"/>
          </p:cNvSpPr>
          <p:nvPr>
            <p:ph sz="half" idx="2"/>
          </p:nvPr>
        </p:nvSpPr>
        <p:spPr>
          <a:xfrm>
            <a:off x="6172200" y="1825625"/>
            <a:ext cx="5181600" cy="435133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91E31635-0434-4D62-80DC-A7A911DC51C0}"/>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26/07/2023</a:t>
            </a:fld>
            <a:endParaRPr lang="en-GB" dirty="0"/>
          </a:p>
        </p:txBody>
      </p:sp>
      <p:sp>
        <p:nvSpPr>
          <p:cNvPr id="6" name="Footer Placeholder 5">
            <a:extLst>
              <a:ext uri="{FF2B5EF4-FFF2-40B4-BE49-F238E27FC236}">
                <a16:creationId xmlns:a16="http://schemas.microsoft.com/office/drawing/2014/main" id="{8141A931-8081-4AF6-89F7-8C804F4A4CF0}"/>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7" name="Slide Number Placeholder 6">
            <a:extLst>
              <a:ext uri="{FF2B5EF4-FFF2-40B4-BE49-F238E27FC236}">
                <a16:creationId xmlns:a16="http://schemas.microsoft.com/office/drawing/2014/main" id="{C57E487A-FA0D-46E4-A409-D1CA6A0463E3}"/>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8" name="Picture 7" descr="Shape&#10;&#10;Description automatically generated with medium confidence">
            <a:extLst>
              <a:ext uri="{FF2B5EF4-FFF2-40B4-BE49-F238E27FC236}">
                <a16:creationId xmlns:a16="http://schemas.microsoft.com/office/drawing/2014/main" id="{F00A42C5-8F18-4D8A-AEAC-A537DEE3E2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120458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3837C6-4D54-4A17-986A-A2F58C2C5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8B960DF-E404-408C-A114-8A24394534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5430EA6-3DF2-4B84-8C56-3F3C882F9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anrope" pitchFamily="2" charset="0"/>
              </a:defRPr>
            </a:lvl1pPr>
          </a:lstStyle>
          <a:p>
            <a:fld id="{D0805E03-2FE1-42CC-AE26-88FE7612633D}" type="datetimeFigureOut">
              <a:rPr lang="en-GB" smtClean="0"/>
              <a:pPr/>
              <a:t>26/07/2023</a:t>
            </a:fld>
            <a:endParaRPr lang="en-GB" dirty="0"/>
          </a:p>
        </p:txBody>
      </p:sp>
      <p:sp>
        <p:nvSpPr>
          <p:cNvPr id="5" name="Footer Placeholder 4">
            <a:extLst>
              <a:ext uri="{FF2B5EF4-FFF2-40B4-BE49-F238E27FC236}">
                <a16:creationId xmlns:a16="http://schemas.microsoft.com/office/drawing/2014/main" id="{0D337CDB-7B55-47DA-8FA1-F947B470B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anrope" pitchFamily="2" charset="0"/>
              </a:defRPr>
            </a:lvl1pPr>
          </a:lstStyle>
          <a:p>
            <a:endParaRPr lang="en-GB" dirty="0"/>
          </a:p>
        </p:txBody>
      </p:sp>
      <p:sp>
        <p:nvSpPr>
          <p:cNvPr id="6" name="Slide Number Placeholder 5">
            <a:extLst>
              <a:ext uri="{FF2B5EF4-FFF2-40B4-BE49-F238E27FC236}">
                <a16:creationId xmlns:a16="http://schemas.microsoft.com/office/drawing/2014/main" id="{1D97BE34-D495-49E6-9A53-6BC60F43C5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anrope" pitchFamily="2" charset="0"/>
              </a:defRPr>
            </a:lvl1pPr>
          </a:lstStyle>
          <a:p>
            <a:fld id="{6D57CC30-5B76-4CAB-99EE-4AE9920A044A}" type="slidenum">
              <a:rPr lang="en-GB" smtClean="0"/>
              <a:pPr/>
              <a:t>‹#›</a:t>
            </a:fld>
            <a:endParaRPr lang="en-GB" dirty="0"/>
          </a:p>
        </p:txBody>
      </p:sp>
    </p:spTree>
    <p:extLst>
      <p:ext uri="{BB962C8B-B14F-4D97-AF65-F5344CB8AC3E}">
        <p14:creationId xmlns:p14="http://schemas.microsoft.com/office/powerpoint/2010/main" val="922801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 id="2147483663" r:id="rId7"/>
    <p:sldLayoutId id="2147483652" r:id="rId8"/>
    <p:sldLayoutId id="2147483664" r:id="rId9"/>
    <p:sldLayoutId id="2147483665" r:id="rId10"/>
    <p:sldLayoutId id="2147483653" r:id="rId11"/>
    <p:sldLayoutId id="2147483666" r:id="rId12"/>
    <p:sldLayoutId id="2147483667" r:id="rId13"/>
    <p:sldLayoutId id="2147483654" r:id="rId14"/>
    <p:sldLayoutId id="2147483668" r:id="rId15"/>
    <p:sldLayoutId id="2147483669" r:id="rId16"/>
    <p:sldLayoutId id="2147483655"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anrope Extra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anrop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anrop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anrop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anrop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anrop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feedback@rotamaster.co.u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C7DA27-9AFF-46F1-B978-D84BD52F8DE0}"/>
              </a:ext>
            </a:extLst>
          </p:cNvPr>
          <p:cNvSpPr>
            <a:spLocks noGrp="1"/>
          </p:cNvSpPr>
          <p:nvPr>
            <p:ph type="ctrTitle"/>
          </p:nvPr>
        </p:nvSpPr>
        <p:spPr>
          <a:xfrm>
            <a:off x="838200" y="1438382"/>
            <a:ext cx="6800850" cy="3220359"/>
          </a:xfrm>
        </p:spPr>
        <p:txBody>
          <a:bodyPr>
            <a:normAutofit/>
          </a:bodyPr>
          <a:lstStyle/>
          <a:p>
            <a:r>
              <a:rPr lang="en-GB" dirty="0"/>
              <a:t>Lunchtime Learners</a:t>
            </a:r>
          </a:p>
        </p:txBody>
      </p:sp>
      <p:sp>
        <p:nvSpPr>
          <p:cNvPr id="5" name="Subtitle 4">
            <a:extLst>
              <a:ext uri="{FF2B5EF4-FFF2-40B4-BE49-F238E27FC236}">
                <a16:creationId xmlns:a16="http://schemas.microsoft.com/office/drawing/2014/main" id="{104D04FC-F680-401A-AD9E-08244E0A3A2A}"/>
              </a:ext>
            </a:extLst>
          </p:cNvPr>
          <p:cNvSpPr>
            <a:spLocks noGrp="1"/>
          </p:cNvSpPr>
          <p:nvPr>
            <p:ph type="subTitle" idx="1"/>
          </p:nvPr>
        </p:nvSpPr>
        <p:spPr>
          <a:xfrm>
            <a:off x="838200" y="4750816"/>
            <a:ext cx="6800850" cy="1655762"/>
          </a:xfrm>
        </p:spPr>
        <p:txBody>
          <a:bodyPr/>
          <a:lstStyle/>
          <a:p>
            <a:r>
              <a:rPr lang="en-GB" dirty="0"/>
              <a:t>July 2023</a:t>
            </a:r>
          </a:p>
          <a:p>
            <a:r>
              <a:rPr lang="en-GB" dirty="0"/>
              <a:t>Ben Salisbury, Customer Success</a:t>
            </a:r>
          </a:p>
        </p:txBody>
      </p:sp>
      <p:pic>
        <p:nvPicPr>
          <p:cNvPr id="3" name="Picture Placeholder 2">
            <a:extLst>
              <a:ext uri="{FF2B5EF4-FFF2-40B4-BE49-F238E27FC236}">
                <a16:creationId xmlns:a16="http://schemas.microsoft.com/office/drawing/2014/main" id="{2F1025AC-64B0-4D24-99BE-8D92913C0824}"/>
              </a:ext>
            </a:extLst>
          </p:cNvPr>
          <p:cNvPicPr>
            <a:picLocks noGrp="1" noChangeAspect="1"/>
          </p:cNvPicPr>
          <p:nvPr>
            <p:ph type="pic" sz="quarter" idx="13"/>
          </p:nvPr>
        </p:nvPicPr>
        <p:blipFill>
          <a:blip r:embed="rId3">
            <a:grayscl/>
            <a:extLst>
              <a:ext uri="{28A0092B-C50C-407E-A947-70E740481C1C}">
                <a14:useLocalDpi xmlns:a14="http://schemas.microsoft.com/office/drawing/2010/main" val="0"/>
              </a:ext>
            </a:extLst>
          </a:blip>
          <a:srcRect l="26886" r="26886"/>
          <a:stretch/>
        </p:blipFill>
        <p:spPr>
          <a:xfrm>
            <a:off x="8610600" y="1971675"/>
            <a:ext cx="2743200" cy="3952875"/>
          </a:xfrm>
        </p:spPr>
      </p:pic>
    </p:spTree>
    <p:extLst>
      <p:ext uri="{BB962C8B-B14F-4D97-AF65-F5344CB8AC3E}">
        <p14:creationId xmlns:p14="http://schemas.microsoft.com/office/powerpoint/2010/main" val="298088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7B91-8A01-4AAC-9DEB-94FD300A36B3}"/>
              </a:ext>
            </a:extLst>
          </p:cNvPr>
          <p:cNvSpPr>
            <a:spLocks noGrp="1"/>
          </p:cNvSpPr>
          <p:nvPr>
            <p:ph type="title"/>
          </p:nvPr>
        </p:nvSpPr>
        <p:spPr/>
        <p:txBody>
          <a:bodyPr>
            <a:normAutofit/>
          </a:bodyPr>
          <a:lstStyle/>
          <a:p>
            <a:r>
              <a:rPr lang="en-GB" sz="3600" dirty="0"/>
              <a:t>Focus Groups</a:t>
            </a:r>
          </a:p>
        </p:txBody>
      </p:sp>
      <p:sp>
        <p:nvSpPr>
          <p:cNvPr id="3" name="Content Placeholder 2">
            <a:extLst>
              <a:ext uri="{FF2B5EF4-FFF2-40B4-BE49-F238E27FC236}">
                <a16:creationId xmlns:a16="http://schemas.microsoft.com/office/drawing/2014/main" id="{A785FB59-7262-4A60-B893-B552822F3812}"/>
              </a:ext>
            </a:extLst>
          </p:cNvPr>
          <p:cNvSpPr>
            <a:spLocks noGrp="1"/>
          </p:cNvSpPr>
          <p:nvPr>
            <p:ph idx="1"/>
          </p:nvPr>
        </p:nvSpPr>
        <p:spPr>
          <a:xfrm>
            <a:off x="838198" y="1435510"/>
            <a:ext cx="10515600" cy="5237433"/>
          </a:xfrm>
        </p:spPr>
        <p:txBody>
          <a:bodyPr>
            <a:normAutofit/>
          </a:bodyPr>
          <a:lstStyle/>
          <a:p>
            <a:pPr marL="0" indent="0">
              <a:lnSpc>
                <a:spcPct val="110000"/>
              </a:lnSpc>
              <a:buNone/>
              <a:tabLst>
                <a:tab pos="536575" algn="l"/>
              </a:tabLst>
            </a:pPr>
            <a:endParaRPr lang="en-US" sz="500" b="1" dirty="0"/>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004A"/>
                </a:solidFill>
                <a:effectLst/>
                <a:uLnTx/>
                <a:uFillTx/>
                <a:latin typeface="Manrope ExtraBold" pitchFamily="2" charset="0"/>
                <a:ea typeface="Open Sans ExtraBold" pitchFamily="2" charset="0"/>
                <a:cs typeface="Open Sans ExtraBold" pitchFamily="2" charset="0"/>
              </a:rPr>
              <a:t>What’s involved?</a:t>
            </a:r>
            <a:endParaRPr kumimoji="0" lang="en-US" sz="2400" b="0" i="0" u="none" strike="noStrike" kern="1200" cap="none" spc="0" normalizeH="0" baseline="0" noProof="0" dirty="0">
              <a:ln>
                <a:noFill/>
              </a:ln>
              <a:solidFill>
                <a:prstClr val="white"/>
              </a:solidFill>
              <a:effectLst/>
              <a:uLnTx/>
              <a:uFillTx/>
              <a:latin typeface="Manrope" pitchFamily="2" charset="0"/>
              <a:ea typeface="+mn-ea"/>
              <a:cs typeface="+mn-cs"/>
            </a:endParaRPr>
          </a:p>
          <a:p>
            <a:pPr marL="0" indent="0">
              <a:lnSpc>
                <a:spcPct val="110000"/>
              </a:lnSpc>
              <a:buNone/>
            </a:pPr>
            <a:r>
              <a:rPr lang="en-US" sz="1800" dirty="0"/>
              <a:t>We are looking for RotaMaster users to join focus groups, with the opportunity to have your say o new features and changes to the system, before they become available. We’ll be running sessions every month to get as many voices heard as possible and with no obligation to attend every session, you can opt in and out as you like.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004A"/>
                </a:solidFill>
                <a:effectLst/>
                <a:uLnTx/>
                <a:uFillTx/>
                <a:latin typeface="Manrope ExtraBold" pitchFamily="2" charset="0"/>
                <a:ea typeface="Open Sans ExtraBold" pitchFamily="2" charset="0"/>
                <a:cs typeface="Open Sans ExtraBold" pitchFamily="2" charset="0"/>
              </a:rPr>
              <a:t>Who can attend?</a:t>
            </a:r>
            <a:endParaRPr kumimoji="0" lang="en-US" sz="2400" b="0" i="0" u="none" strike="noStrike" kern="1200" cap="none" spc="0" normalizeH="0" baseline="0" noProof="0" dirty="0">
              <a:ln>
                <a:noFill/>
              </a:ln>
              <a:solidFill>
                <a:prstClr val="white"/>
              </a:solidFill>
              <a:effectLst/>
              <a:uLnTx/>
              <a:uFillTx/>
              <a:latin typeface="Manrope" pitchFamily="2" charset="0"/>
              <a:ea typeface="+mn-ea"/>
              <a:cs typeface="+mn-cs"/>
            </a:endParaRPr>
          </a:p>
          <a:p>
            <a:pPr marL="0" indent="0">
              <a:lnSpc>
                <a:spcPct val="110000"/>
              </a:lnSpc>
              <a:buNone/>
            </a:pPr>
            <a:r>
              <a:rPr lang="en-US" sz="1800" dirty="0"/>
              <a:t>Anyone who uses RotaMaster, be that as an administrator or member of staff, as a frequent or occasional user, we are looking for a variety of different voices and experiences.</a:t>
            </a:r>
          </a:p>
          <a:p>
            <a:pPr marL="0" indent="0">
              <a:lnSpc>
                <a:spcPct val="110000"/>
              </a:lnSpc>
              <a:buNone/>
            </a:pPr>
            <a:r>
              <a:rPr kumimoji="0" lang="en-US" sz="2400" b="0" i="0" u="none" strike="noStrike" kern="1200" cap="none" spc="0" normalizeH="0" baseline="0" noProof="0" dirty="0">
                <a:ln>
                  <a:noFill/>
                </a:ln>
                <a:solidFill>
                  <a:srgbClr val="FF004A"/>
                </a:solidFill>
                <a:effectLst/>
                <a:uLnTx/>
                <a:uFillTx/>
                <a:latin typeface="Manrope ExtraBold" pitchFamily="2" charset="0"/>
                <a:ea typeface="Open Sans ExtraBold" pitchFamily="2" charset="0"/>
                <a:cs typeface="Open Sans ExtraBold" pitchFamily="2" charset="0"/>
              </a:rPr>
              <a:t>How do I get involved?</a:t>
            </a:r>
            <a:endParaRPr lang="en-US" sz="1800" dirty="0"/>
          </a:p>
          <a:p>
            <a:pPr marL="0" indent="0">
              <a:lnSpc>
                <a:spcPct val="110000"/>
              </a:lnSpc>
              <a:buNone/>
            </a:pPr>
            <a:r>
              <a:rPr lang="en-US" sz="1800" dirty="0"/>
              <a:t>To register, please email </a:t>
            </a:r>
            <a:r>
              <a:rPr lang="en-US" sz="1800" b="1" dirty="0">
                <a:hlinkClick r:id="rId3">
                  <a:extLst>
                    <a:ext uri="{A12FA001-AC4F-418D-AE19-62706E023703}">
                      <ahyp:hlinkClr xmlns:ahyp="http://schemas.microsoft.com/office/drawing/2018/hyperlinkcolor" val="tx"/>
                    </a:ext>
                  </a:extLst>
                </a:hlinkClick>
              </a:rPr>
              <a:t>feedback@rotamaster.co.uk</a:t>
            </a:r>
            <a:r>
              <a:rPr lang="en-US" sz="1800" b="1" dirty="0"/>
              <a:t> </a:t>
            </a:r>
            <a:r>
              <a:rPr lang="en-US" sz="1800" dirty="0"/>
              <a:t>and let us know if you use the admin side of RotaMaster, the Staff Hub or both. We’ll then be in touch shortly with details of our first session.</a:t>
            </a:r>
          </a:p>
        </p:txBody>
      </p:sp>
    </p:spTree>
    <p:extLst>
      <p:ext uri="{BB962C8B-B14F-4D97-AF65-F5344CB8AC3E}">
        <p14:creationId xmlns:p14="http://schemas.microsoft.com/office/powerpoint/2010/main" val="304793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93EE-65B3-46EC-B6E0-ABA7B3EA9569}"/>
              </a:ext>
            </a:extLst>
          </p:cNvPr>
          <p:cNvSpPr>
            <a:spLocks noGrp="1"/>
          </p:cNvSpPr>
          <p:nvPr>
            <p:ph type="title"/>
          </p:nvPr>
        </p:nvSpPr>
        <p:spPr/>
        <p:txBody>
          <a:bodyPr>
            <a:normAutofit/>
          </a:bodyPr>
          <a:lstStyle/>
          <a:p>
            <a:r>
              <a:rPr lang="en-GB" sz="3600" dirty="0"/>
              <a:t>Agenda</a:t>
            </a:r>
          </a:p>
        </p:txBody>
      </p:sp>
      <p:sp>
        <p:nvSpPr>
          <p:cNvPr id="3" name="Content Placeholder 2">
            <a:extLst>
              <a:ext uri="{FF2B5EF4-FFF2-40B4-BE49-F238E27FC236}">
                <a16:creationId xmlns:a16="http://schemas.microsoft.com/office/drawing/2014/main" id="{760E66A1-0C29-4E4D-9EB5-0A2EC570A201}"/>
              </a:ext>
            </a:extLst>
          </p:cNvPr>
          <p:cNvSpPr>
            <a:spLocks noGrp="1"/>
          </p:cNvSpPr>
          <p:nvPr>
            <p:ph idx="1"/>
          </p:nvPr>
        </p:nvSpPr>
        <p:spPr/>
        <p:txBody>
          <a:bodyPr/>
          <a:lstStyle/>
          <a:p>
            <a:pPr marL="457200" indent="-457200">
              <a:lnSpc>
                <a:spcPct val="107000"/>
              </a:lnSpc>
              <a:spcAft>
                <a:spcPts val="800"/>
              </a:spcAft>
              <a:buFont typeface="+mj-lt"/>
              <a:buAutoNum type="arabicPeriod"/>
            </a:pPr>
            <a:r>
              <a:rPr lang="en-GB" sz="2400" dirty="0">
                <a:ea typeface="Calibri" panose="020F0502020204030204" pitchFamily="34" charset="0"/>
                <a:cs typeface="Times New Roman" panose="02020603050405020304" pitchFamily="18" charset="0"/>
              </a:rPr>
              <a:t>Volunteer List</a:t>
            </a:r>
          </a:p>
          <a:p>
            <a:pPr marL="457200" indent="-457200">
              <a:lnSpc>
                <a:spcPct val="107000"/>
              </a:lnSpc>
              <a:spcAft>
                <a:spcPts val="800"/>
              </a:spcAft>
              <a:buFont typeface="+mj-lt"/>
              <a:buAutoNum type="arabicPeriod"/>
            </a:pPr>
            <a:r>
              <a:rPr lang="en-GB" sz="2400" dirty="0">
                <a:ea typeface="Calibri" panose="020F0502020204030204" pitchFamily="34" charset="0"/>
                <a:cs typeface="Times New Roman" panose="02020603050405020304" pitchFamily="18" charset="0"/>
              </a:rPr>
              <a:t>News/Announcements &amp; Audits</a:t>
            </a:r>
          </a:p>
          <a:p>
            <a:pPr marL="457200" indent="-457200">
              <a:lnSpc>
                <a:spcPct val="107000"/>
              </a:lnSpc>
              <a:spcAft>
                <a:spcPts val="800"/>
              </a:spcAft>
              <a:buFont typeface="+mj-lt"/>
              <a:buAutoNum type="arabicPeriod"/>
            </a:pPr>
            <a:r>
              <a:rPr lang="en-GB" sz="2400" dirty="0">
                <a:ea typeface="Calibri" panose="020F0502020204030204" pitchFamily="34" charset="0"/>
                <a:cs typeface="Times New Roman" panose="02020603050405020304" pitchFamily="18" charset="0"/>
              </a:rPr>
              <a:t>Sending Emails &amp; SMS from the rota</a:t>
            </a:r>
          </a:p>
          <a:p>
            <a:pPr marL="457200" indent="-457200">
              <a:lnSpc>
                <a:spcPct val="107000"/>
              </a:lnSpc>
              <a:spcAft>
                <a:spcPts val="800"/>
              </a:spcAft>
              <a:buFont typeface="+mj-lt"/>
              <a:buAutoNum type="arabicPeriod"/>
            </a:pPr>
            <a:r>
              <a:rPr lang="en-GB" sz="2400" dirty="0">
                <a:ea typeface="Calibri" panose="020F0502020204030204" pitchFamily="34" charset="0"/>
                <a:cs typeface="Times New Roman" panose="02020603050405020304" pitchFamily="18" charset="0"/>
              </a:rPr>
              <a:t>New Functionality</a:t>
            </a:r>
          </a:p>
          <a:p>
            <a:pPr marL="457200" indent="-457200">
              <a:lnSpc>
                <a:spcPct val="107000"/>
              </a:lnSpc>
              <a:spcAft>
                <a:spcPts val="800"/>
              </a:spcAft>
              <a:buFont typeface="+mj-lt"/>
              <a:buAutoNum type="arabicPeriod"/>
            </a:pPr>
            <a:endParaRPr lang="en-GB"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145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400F9B-F6A2-471D-856C-A39A8AA35819}"/>
              </a:ext>
            </a:extLst>
          </p:cNvPr>
          <p:cNvSpPr>
            <a:spLocks noGrp="1"/>
          </p:cNvSpPr>
          <p:nvPr>
            <p:ph type="title"/>
          </p:nvPr>
        </p:nvSpPr>
        <p:spPr/>
        <p:txBody>
          <a:bodyPr>
            <a:normAutofit/>
          </a:bodyPr>
          <a:lstStyle/>
          <a:p>
            <a:r>
              <a:rPr lang="en-GB" sz="3600" dirty="0">
                <a:ea typeface="Calibri" panose="020F0502020204030204" pitchFamily="34" charset="0"/>
                <a:cs typeface="Times New Roman" panose="02020603050405020304" pitchFamily="18" charset="0"/>
              </a:rPr>
              <a:t>1. Volunteer List</a:t>
            </a:r>
            <a:endParaRPr lang="en-GB" sz="3600" dirty="0"/>
          </a:p>
        </p:txBody>
      </p:sp>
      <p:sp>
        <p:nvSpPr>
          <p:cNvPr id="2" name="Content Placeholder 4">
            <a:extLst>
              <a:ext uri="{FF2B5EF4-FFF2-40B4-BE49-F238E27FC236}">
                <a16:creationId xmlns:a16="http://schemas.microsoft.com/office/drawing/2014/main" id="{0175C57B-3D41-E140-288A-E3D2A70FD9D6}"/>
              </a:ext>
            </a:extLst>
          </p:cNvPr>
          <p:cNvSpPr>
            <a:spLocks noGrp="1"/>
          </p:cNvSpPr>
          <p:nvPr>
            <p:ph idx="1"/>
          </p:nvPr>
        </p:nvSpPr>
        <p:spPr>
          <a:xfrm>
            <a:off x="838200" y="1484965"/>
            <a:ext cx="10662920" cy="5007909"/>
          </a:xfrm>
        </p:spPr>
        <p:txBody>
          <a:bodyPr>
            <a:normAutofit/>
          </a:bodyPr>
          <a:lstStyle/>
          <a:p>
            <a:pPr marL="0" indent="0">
              <a:lnSpc>
                <a:spcPct val="120000"/>
              </a:lnSpc>
              <a:buNone/>
            </a:pPr>
            <a:r>
              <a:rPr lang="en-GB" sz="2400" dirty="0">
                <a:solidFill>
                  <a:srgbClr val="240A11"/>
                </a:solidFill>
                <a:latin typeface="Manrope ExtraBold" pitchFamily="2" charset="0"/>
                <a:ea typeface="Open Sans ExtraBold" pitchFamily="2" charset="0"/>
                <a:cs typeface="Open Sans ExtraBold" pitchFamily="2" charset="0"/>
              </a:rPr>
              <a:t>What is the volunteer list?</a:t>
            </a:r>
            <a:endParaRPr lang="en-GB" sz="2400" dirty="0">
              <a:solidFill>
                <a:srgbClr val="240A11"/>
              </a:solidFill>
              <a:latin typeface="Manrope ExtraBold" pitchFamily="2" charset="0"/>
              <a:ea typeface="Open Sans Light" pitchFamily="2" charset="0"/>
              <a:cs typeface="Open Sans Light" pitchFamily="2" charset="0"/>
            </a:endParaRPr>
          </a:p>
          <a:p>
            <a:pPr marL="0" indent="0">
              <a:lnSpc>
                <a:spcPct val="120000"/>
              </a:lnSpc>
              <a:buNone/>
            </a:pPr>
            <a:r>
              <a:rPr lang="en-US" sz="2400" dirty="0">
                <a:ea typeface="Open Sans Light" panose="020B0306030504020204" pitchFamily="34" charset="0"/>
                <a:cs typeface="Open Sans Light" panose="020B0306030504020204" pitchFamily="34" charset="0"/>
              </a:rPr>
              <a:t>🙋‍♀️</a:t>
            </a:r>
            <a:r>
              <a:rPr lang="en-US" sz="1800" dirty="0">
                <a:ea typeface="Open Sans Light" panose="020B0306030504020204" pitchFamily="34" charset="0"/>
                <a:cs typeface="Open Sans Light" panose="020B0306030504020204" pitchFamily="34" charset="0"/>
              </a:rPr>
              <a:t> </a:t>
            </a:r>
            <a:r>
              <a:rPr lang="en-GB" sz="1800" dirty="0">
                <a:ea typeface="Open Sans Light" panose="020B0306030504020204" pitchFamily="34" charset="0"/>
                <a:cs typeface="Open Sans Light" panose="020B0306030504020204" pitchFamily="34" charset="0"/>
              </a:rPr>
              <a:t>A summary of all future, vacant shifts, automatically created and sent out to staff.</a:t>
            </a:r>
          </a:p>
          <a:p>
            <a:pPr marL="0" indent="0">
              <a:lnSpc>
                <a:spcPct val="120000"/>
              </a:lnSpc>
              <a:buNone/>
            </a:pPr>
            <a:r>
              <a:rPr lang="en-US" sz="2400" dirty="0">
                <a:ea typeface="Open Sans Light" panose="020B0306030504020204" pitchFamily="34" charset="0"/>
                <a:cs typeface="Open Sans Light" panose="020B0306030504020204" pitchFamily="34" charset="0"/>
              </a:rPr>
              <a:t>✅</a:t>
            </a:r>
            <a:r>
              <a:rPr lang="en-US" sz="1800" dirty="0">
                <a:ea typeface="Open Sans Light" panose="020B0306030504020204" pitchFamily="34" charset="0"/>
                <a:cs typeface="Open Sans Light" panose="020B0306030504020204" pitchFamily="34" charset="0"/>
              </a:rPr>
              <a:t> Staff are only sent shifts that they can work, depending on their </a:t>
            </a:r>
            <a:r>
              <a:rPr lang="en-US" sz="1800" b="1" dirty="0">
                <a:ea typeface="Open Sans Light" panose="020B0306030504020204" pitchFamily="34" charset="0"/>
                <a:cs typeface="Open Sans Light" panose="020B0306030504020204" pitchFamily="34" charset="0"/>
              </a:rPr>
              <a:t>role; rota group; zone </a:t>
            </a:r>
            <a:r>
              <a:rPr lang="en-US" sz="1800" dirty="0">
                <a:ea typeface="Open Sans Light" panose="020B0306030504020204" pitchFamily="34" charset="0"/>
                <a:cs typeface="Open Sans Light" panose="020B0306030504020204" pitchFamily="34" charset="0"/>
              </a:rPr>
              <a:t>&amp;</a:t>
            </a:r>
            <a:r>
              <a:rPr lang="en-US" sz="1800" b="1" dirty="0">
                <a:ea typeface="Open Sans Light" panose="020B0306030504020204" pitchFamily="34" charset="0"/>
                <a:cs typeface="Open Sans Light" panose="020B0306030504020204" pitchFamily="34" charset="0"/>
              </a:rPr>
              <a:t> skills</a:t>
            </a:r>
            <a:endParaRPr lang="en-GB" sz="1800" b="1" dirty="0">
              <a:ea typeface="Open Sans Light" panose="020B0306030504020204" pitchFamily="34" charset="0"/>
              <a:cs typeface="Open Sans Light" panose="020B0306030504020204" pitchFamily="34" charset="0"/>
            </a:endParaRPr>
          </a:p>
          <a:p>
            <a:pPr marL="0" indent="0">
              <a:lnSpc>
                <a:spcPct val="120000"/>
              </a:lnSpc>
              <a:buNone/>
            </a:pPr>
            <a:endParaRPr lang="en-GB" sz="1800" b="1" dirty="0">
              <a:ea typeface="Open Sans Light" panose="020B0306030504020204" pitchFamily="34" charset="0"/>
              <a:cs typeface="Open Sans Light" panose="020B0306030504020204" pitchFamily="34" charset="0"/>
            </a:endParaRPr>
          </a:p>
          <a:p>
            <a:pPr marL="0" indent="0">
              <a:lnSpc>
                <a:spcPct val="120000"/>
              </a:lnSpc>
              <a:buNone/>
            </a:pPr>
            <a:r>
              <a:rPr lang="en-GB" sz="2400" dirty="0">
                <a:solidFill>
                  <a:srgbClr val="240A11"/>
                </a:solidFill>
                <a:latin typeface="Manrope ExtraBold" pitchFamily="2" charset="0"/>
                <a:ea typeface="Open Sans ExtraBold" pitchFamily="2" charset="0"/>
                <a:cs typeface="Open Sans ExtraBold" pitchFamily="2" charset="0"/>
              </a:rPr>
              <a:t>How do I send the volunteer list?</a:t>
            </a:r>
          </a:p>
          <a:p>
            <a:pPr marL="0" indent="0">
              <a:lnSpc>
                <a:spcPct val="120000"/>
              </a:lnSpc>
              <a:buNone/>
            </a:pPr>
            <a:r>
              <a:rPr lang="en-US" sz="2400" dirty="0">
                <a:ea typeface="Open Sans Light" panose="020B0306030504020204" pitchFamily="34" charset="0"/>
                <a:cs typeface="Open Sans Light" panose="020B0306030504020204" pitchFamily="34" charset="0"/>
              </a:rPr>
              <a:t>🌐</a:t>
            </a:r>
            <a:r>
              <a:rPr lang="en-US" sz="1800" dirty="0">
                <a:ea typeface="Open Sans Light" panose="020B0306030504020204" pitchFamily="34" charset="0"/>
                <a:cs typeface="Open Sans Light" panose="020B0306030504020204" pitchFamily="34" charset="0"/>
              </a:rPr>
              <a:t> Sign into the </a:t>
            </a:r>
            <a:r>
              <a:rPr lang="en-US" sz="1800" b="1" dirty="0">
                <a:ea typeface="Open Sans Light" panose="020B0306030504020204" pitchFamily="34" charset="0"/>
                <a:cs typeface="Open Sans Light" panose="020B0306030504020204" pitchFamily="34" charset="0"/>
              </a:rPr>
              <a:t>Admin Hub</a:t>
            </a:r>
            <a:r>
              <a:rPr lang="en-US" sz="1800" dirty="0">
                <a:ea typeface="Open Sans Light" panose="020B0306030504020204" pitchFamily="34" charset="0"/>
                <a:cs typeface="Open Sans Light" panose="020B0306030504020204" pitchFamily="34" charset="0"/>
              </a:rPr>
              <a:t> &amp; navigate to </a:t>
            </a:r>
            <a:r>
              <a:rPr lang="en-US" sz="1800" b="1" dirty="0">
                <a:ea typeface="Open Sans Light" panose="020B0306030504020204" pitchFamily="34" charset="0"/>
                <a:cs typeface="Open Sans Light" panose="020B0306030504020204" pitchFamily="34" charset="0"/>
              </a:rPr>
              <a:t>Messaging</a:t>
            </a:r>
            <a:r>
              <a:rPr lang="en-US" sz="1800" dirty="0">
                <a:ea typeface="Open Sans Light" panose="020B0306030504020204" pitchFamily="34" charset="0"/>
                <a:cs typeface="Open Sans Light" panose="020B0306030504020204" pitchFamily="34" charset="0"/>
              </a:rPr>
              <a:t> &gt; </a:t>
            </a:r>
            <a:r>
              <a:rPr lang="en-US" sz="1800" b="1" dirty="0">
                <a:ea typeface="Open Sans Light" panose="020B0306030504020204" pitchFamily="34" charset="0"/>
                <a:cs typeface="Open Sans Light" panose="020B0306030504020204" pitchFamily="34" charset="0"/>
              </a:rPr>
              <a:t>Reminders &amp; Requests</a:t>
            </a:r>
            <a:r>
              <a:rPr lang="en-US" sz="1800" dirty="0">
                <a:ea typeface="Open Sans Light" panose="020B0306030504020204" pitchFamily="34" charset="0"/>
                <a:cs typeface="Open Sans Light" panose="020B0306030504020204" pitchFamily="34" charset="0"/>
              </a:rPr>
              <a:t> &gt; </a:t>
            </a:r>
            <a:r>
              <a:rPr lang="en-US" sz="1800" b="1" u="sng" dirty="0">
                <a:ea typeface="Open Sans Light" panose="020B0306030504020204" pitchFamily="34" charset="0"/>
                <a:cs typeface="Open Sans Light" panose="020B0306030504020204" pitchFamily="34" charset="0"/>
              </a:rPr>
              <a:t>Volunteer List</a:t>
            </a:r>
            <a:endParaRPr lang="en-US" sz="1800" u="sng" dirty="0">
              <a:ea typeface="Open Sans Light" panose="020B0306030504020204" pitchFamily="34" charset="0"/>
              <a:cs typeface="Open Sans Light" panose="020B0306030504020204" pitchFamily="34" charset="0"/>
            </a:endParaRPr>
          </a:p>
          <a:p>
            <a:pPr marL="0" indent="0">
              <a:lnSpc>
                <a:spcPct val="120000"/>
              </a:lnSpc>
              <a:buNone/>
            </a:pPr>
            <a:r>
              <a:rPr lang="en-US" sz="2400" dirty="0">
                <a:ea typeface="Open Sans Light" panose="020B0306030504020204" pitchFamily="34" charset="0"/>
                <a:cs typeface="Open Sans Light" panose="020B0306030504020204" pitchFamily="34" charset="0"/>
              </a:rPr>
              <a:t>📅</a:t>
            </a:r>
            <a:r>
              <a:rPr lang="en-US" sz="1800" dirty="0">
                <a:ea typeface="Open Sans Light" panose="020B0306030504020204" pitchFamily="34" charset="0"/>
                <a:cs typeface="Open Sans Light" panose="020B0306030504020204" pitchFamily="34" charset="0"/>
              </a:rPr>
              <a:t> Select your desired date range and who to send the message to by choosing a </a:t>
            </a:r>
            <a:r>
              <a:rPr lang="en-US" sz="1800" b="1" dirty="0">
                <a:ea typeface="Open Sans Light" panose="020B0306030504020204" pitchFamily="34" charset="0"/>
                <a:cs typeface="Open Sans Light" panose="020B0306030504020204" pitchFamily="34" charset="0"/>
              </a:rPr>
              <a:t>Rota Group; Team</a:t>
            </a:r>
            <a:r>
              <a:rPr lang="en-US" sz="1800" dirty="0">
                <a:ea typeface="Open Sans Light" panose="020B0306030504020204" pitchFamily="34" charset="0"/>
                <a:cs typeface="Open Sans Light" panose="020B0306030504020204" pitchFamily="34" charset="0"/>
              </a:rPr>
              <a:t> or</a:t>
            </a:r>
            <a:r>
              <a:rPr lang="en-US" sz="1800" b="1" dirty="0">
                <a:ea typeface="Open Sans Light" panose="020B0306030504020204" pitchFamily="34" charset="0"/>
                <a:cs typeface="Open Sans Light" panose="020B0306030504020204" pitchFamily="34" charset="0"/>
              </a:rPr>
              <a:t> Sub-Group</a:t>
            </a:r>
            <a:endParaRPr lang="en-US" sz="2000" dirty="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3265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400F9B-F6A2-471D-856C-A39A8AA35819}"/>
              </a:ext>
            </a:extLst>
          </p:cNvPr>
          <p:cNvSpPr>
            <a:spLocks noGrp="1"/>
          </p:cNvSpPr>
          <p:nvPr>
            <p:ph type="title"/>
          </p:nvPr>
        </p:nvSpPr>
        <p:spPr/>
        <p:txBody>
          <a:bodyPr>
            <a:normAutofit/>
          </a:bodyPr>
          <a:lstStyle/>
          <a:p>
            <a:r>
              <a:rPr lang="en-GB" sz="3600" dirty="0">
                <a:ea typeface="Calibri" panose="020F0502020204030204" pitchFamily="34" charset="0"/>
                <a:cs typeface="Times New Roman" panose="02020603050405020304" pitchFamily="18" charset="0"/>
              </a:rPr>
              <a:t>1. Volunteer List</a:t>
            </a:r>
            <a:endParaRPr lang="en-GB" sz="3600" dirty="0"/>
          </a:p>
        </p:txBody>
      </p:sp>
      <p:sp>
        <p:nvSpPr>
          <p:cNvPr id="2" name="Content Placeholder 4">
            <a:extLst>
              <a:ext uri="{FF2B5EF4-FFF2-40B4-BE49-F238E27FC236}">
                <a16:creationId xmlns:a16="http://schemas.microsoft.com/office/drawing/2014/main" id="{0175C57B-3D41-E140-288A-E3D2A70FD9D6}"/>
              </a:ext>
            </a:extLst>
          </p:cNvPr>
          <p:cNvSpPr>
            <a:spLocks noGrp="1"/>
          </p:cNvSpPr>
          <p:nvPr>
            <p:ph idx="1"/>
          </p:nvPr>
        </p:nvSpPr>
        <p:spPr>
          <a:xfrm>
            <a:off x="836544" y="1484966"/>
            <a:ext cx="10662920" cy="5007909"/>
          </a:xfrm>
        </p:spPr>
        <p:txBody>
          <a:bodyPr>
            <a:normAutofit/>
          </a:bodyPr>
          <a:lstStyle/>
          <a:p>
            <a:pPr marL="0" indent="0">
              <a:lnSpc>
                <a:spcPct val="120000"/>
              </a:lnSpc>
              <a:buNone/>
            </a:pPr>
            <a:r>
              <a:rPr lang="en-GB" sz="2400" dirty="0">
                <a:solidFill>
                  <a:srgbClr val="240A11"/>
                </a:solidFill>
                <a:latin typeface="Manrope ExtraBold" pitchFamily="2" charset="0"/>
                <a:ea typeface="Open Sans ExtraBold" pitchFamily="2" charset="0"/>
                <a:cs typeface="Open Sans ExtraBold" pitchFamily="2" charset="0"/>
              </a:rPr>
              <a:t>What information is sent to staff?</a:t>
            </a:r>
            <a:endParaRPr lang="en-GB" sz="2400" dirty="0">
              <a:solidFill>
                <a:srgbClr val="240A11"/>
              </a:solidFill>
              <a:latin typeface="Manrope ExtraBold" pitchFamily="2" charset="0"/>
              <a:ea typeface="Open Sans Light" pitchFamily="2" charset="0"/>
              <a:cs typeface="Open Sans Light" pitchFamily="2" charset="0"/>
            </a:endParaRPr>
          </a:p>
          <a:p>
            <a:pPr marL="0" indent="0">
              <a:lnSpc>
                <a:spcPct val="120000"/>
              </a:lnSpc>
              <a:buNone/>
            </a:pPr>
            <a:r>
              <a:rPr lang="en-US" sz="2400" dirty="0">
                <a:ea typeface="Open Sans Light" panose="020B0306030504020204" pitchFamily="34" charset="0"/>
                <a:cs typeface="Open Sans Light" panose="020B0306030504020204" pitchFamily="34" charset="0"/>
              </a:rPr>
              <a:t>📑</a:t>
            </a:r>
            <a:r>
              <a:rPr lang="en-US" sz="1800" dirty="0">
                <a:ea typeface="Open Sans Light" panose="020B0306030504020204" pitchFamily="34" charset="0"/>
                <a:cs typeface="Open Sans Light" panose="020B0306030504020204" pitchFamily="34" charset="0"/>
              </a:rPr>
              <a:t> </a:t>
            </a:r>
            <a:r>
              <a:rPr lang="en-GB" sz="1800" dirty="0">
                <a:ea typeface="Open Sans Light" panose="020B0306030504020204" pitchFamily="34" charset="0"/>
                <a:cs typeface="Open Sans Light" panose="020B0306030504020204" pitchFamily="34" charset="0"/>
              </a:rPr>
              <a:t>Details of all available shifts, within the date range selected that the member of staff is able to work is summarised in a table…</a:t>
            </a:r>
          </a:p>
          <a:p>
            <a:pPr marL="0" indent="0">
              <a:lnSpc>
                <a:spcPct val="120000"/>
              </a:lnSpc>
              <a:buNone/>
            </a:pPr>
            <a:endParaRPr lang="en-GB" sz="1800" dirty="0">
              <a:ea typeface="Open Sans Light" panose="020B0306030504020204" pitchFamily="34" charset="0"/>
              <a:cs typeface="Open Sans Light" panose="020B0306030504020204" pitchFamily="34" charset="0"/>
            </a:endParaRPr>
          </a:p>
          <a:p>
            <a:pPr marL="0" indent="0">
              <a:lnSpc>
                <a:spcPct val="120000"/>
              </a:lnSpc>
              <a:buNone/>
            </a:pPr>
            <a:endParaRPr lang="en-GB" sz="1800" dirty="0">
              <a:ea typeface="Open Sans Light" panose="020B0306030504020204" pitchFamily="34" charset="0"/>
              <a:cs typeface="Open Sans Light" panose="020B0306030504020204" pitchFamily="34" charset="0"/>
            </a:endParaRPr>
          </a:p>
          <a:p>
            <a:pPr marL="0" indent="0">
              <a:lnSpc>
                <a:spcPct val="120000"/>
              </a:lnSpc>
              <a:buNone/>
            </a:pPr>
            <a:endParaRPr lang="en-GB" sz="1800" dirty="0">
              <a:ea typeface="Open Sans Light" panose="020B0306030504020204" pitchFamily="34" charset="0"/>
              <a:cs typeface="Open Sans Light" panose="020B0306030504020204" pitchFamily="34" charset="0"/>
            </a:endParaRPr>
          </a:p>
          <a:p>
            <a:pPr marL="0" indent="0">
              <a:lnSpc>
                <a:spcPct val="120000"/>
              </a:lnSpc>
              <a:buNone/>
            </a:pPr>
            <a:r>
              <a:rPr lang="en-GB" sz="1800" dirty="0">
                <a:ea typeface="Open Sans Light" panose="020B0306030504020204" pitchFamily="34" charset="0"/>
                <a:cs typeface="Open Sans Light" panose="020B0306030504020204" pitchFamily="34" charset="0"/>
              </a:rPr>
              <a:t>Staff can then sign into the </a:t>
            </a:r>
            <a:r>
              <a:rPr lang="en-GB" sz="1800" b="1" dirty="0">
                <a:ea typeface="Open Sans Light" panose="020B0306030504020204" pitchFamily="34" charset="0"/>
                <a:cs typeface="Open Sans Light" panose="020B0306030504020204" pitchFamily="34" charset="0"/>
              </a:rPr>
              <a:t>Staff Hub</a:t>
            </a:r>
            <a:r>
              <a:rPr lang="en-GB" sz="1800" dirty="0">
                <a:ea typeface="Open Sans Light" panose="020B0306030504020204" pitchFamily="34" charset="0"/>
                <a:cs typeface="Open Sans Light" panose="020B0306030504020204" pitchFamily="34" charset="0"/>
              </a:rPr>
              <a:t> and submit requests to book these additional, vacant shifts, depending on how you have configured </a:t>
            </a:r>
            <a:r>
              <a:rPr lang="en-GB" sz="1800" b="1" dirty="0">
                <a:ea typeface="Open Sans Light" panose="020B0306030504020204" pitchFamily="34" charset="0"/>
                <a:cs typeface="Open Sans Light" panose="020B0306030504020204" pitchFamily="34" charset="0"/>
              </a:rPr>
              <a:t>Shift Bookings.</a:t>
            </a:r>
            <a:endParaRPr lang="en-GB" sz="1800" dirty="0">
              <a:ea typeface="Open Sans Light" panose="020B0306030504020204" pitchFamily="34" charset="0"/>
              <a:cs typeface="Open Sans Light" panose="020B0306030504020204" pitchFamily="34" charset="0"/>
            </a:endParaRPr>
          </a:p>
          <a:p>
            <a:pPr marL="0" indent="0">
              <a:lnSpc>
                <a:spcPct val="120000"/>
              </a:lnSpc>
              <a:buNone/>
            </a:pPr>
            <a:endParaRPr lang="en-GB" sz="500" b="1" dirty="0">
              <a:ea typeface="Open Sans Light" panose="020B0306030504020204" pitchFamily="34" charset="0"/>
              <a:cs typeface="Open Sans Light" panose="020B0306030504020204" pitchFamily="34" charset="0"/>
            </a:endParaRPr>
          </a:p>
        </p:txBody>
      </p:sp>
      <p:pic>
        <p:nvPicPr>
          <p:cNvPr id="6" name="Picture 5">
            <a:extLst>
              <a:ext uri="{FF2B5EF4-FFF2-40B4-BE49-F238E27FC236}">
                <a16:creationId xmlns:a16="http://schemas.microsoft.com/office/drawing/2014/main" id="{7CD74CF7-AAE2-C910-600E-04B981940395}"/>
              </a:ext>
            </a:extLst>
          </p:cNvPr>
          <p:cNvPicPr>
            <a:picLocks noChangeAspect="1"/>
          </p:cNvPicPr>
          <p:nvPr/>
        </p:nvPicPr>
        <p:blipFill rotWithShape="1">
          <a:blip r:embed="rId3"/>
          <a:srcRect l="5001" t="22077" r="11166" b="61923"/>
          <a:stretch/>
        </p:blipFill>
        <p:spPr>
          <a:xfrm>
            <a:off x="838200" y="3037053"/>
            <a:ext cx="10517256" cy="1087271"/>
          </a:xfrm>
          <a:prstGeom prst="rect">
            <a:avLst/>
          </a:prstGeom>
        </p:spPr>
      </p:pic>
    </p:spTree>
    <p:extLst>
      <p:ext uri="{BB962C8B-B14F-4D97-AF65-F5344CB8AC3E}">
        <p14:creationId xmlns:p14="http://schemas.microsoft.com/office/powerpoint/2010/main" val="97794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D7CCCE-E2C0-4F2A-BA4B-9500562C9C75}"/>
              </a:ext>
            </a:extLst>
          </p:cNvPr>
          <p:cNvSpPr>
            <a:spLocks noGrp="1"/>
          </p:cNvSpPr>
          <p:nvPr>
            <p:ph type="title"/>
          </p:nvPr>
        </p:nvSpPr>
        <p:spPr/>
        <p:txBody>
          <a:bodyPr>
            <a:normAutofit/>
          </a:bodyPr>
          <a:lstStyle/>
          <a:p>
            <a:r>
              <a:rPr lang="en-GB" sz="3600" dirty="0">
                <a:ea typeface="Calibri" panose="020F0502020204030204" pitchFamily="34" charset="0"/>
                <a:cs typeface="Times New Roman" panose="02020603050405020304" pitchFamily="18" charset="0"/>
              </a:rPr>
              <a:t>2. News, Announcements &amp; Audits </a:t>
            </a:r>
            <a:endParaRPr lang="en-GB" sz="3600" dirty="0"/>
          </a:p>
        </p:txBody>
      </p:sp>
      <p:sp>
        <p:nvSpPr>
          <p:cNvPr id="5" name="Content Placeholder 4">
            <a:extLst>
              <a:ext uri="{FF2B5EF4-FFF2-40B4-BE49-F238E27FC236}">
                <a16:creationId xmlns:a16="http://schemas.microsoft.com/office/drawing/2014/main" id="{CBDA2490-484A-419F-AB5A-4C7087B0D5F3}"/>
              </a:ext>
            </a:extLst>
          </p:cNvPr>
          <p:cNvSpPr>
            <a:spLocks noGrp="1"/>
          </p:cNvSpPr>
          <p:nvPr>
            <p:ph idx="1"/>
          </p:nvPr>
        </p:nvSpPr>
        <p:spPr>
          <a:xfrm>
            <a:off x="838200" y="1418969"/>
            <a:ext cx="10610850" cy="5073906"/>
          </a:xfrm>
        </p:spPr>
        <p:txBody>
          <a:bodyPr>
            <a:noAutofit/>
          </a:bodyPr>
          <a:lstStyle/>
          <a:p>
            <a:pPr marL="0" indent="0">
              <a:lnSpc>
                <a:spcPct val="120000"/>
              </a:lnSpc>
              <a:buNone/>
            </a:pPr>
            <a:r>
              <a:rPr lang="en-GB" sz="2400" dirty="0">
                <a:solidFill>
                  <a:srgbClr val="240A11"/>
                </a:solidFill>
                <a:latin typeface="Manrope ExtraBold" pitchFamily="2" charset="0"/>
                <a:ea typeface="Open Sans ExtraBold" pitchFamily="2" charset="0"/>
                <a:cs typeface="Open Sans ExtraBold" pitchFamily="2" charset="0"/>
              </a:rPr>
              <a:t>What are News &amp; Announcements?</a:t>
            </a:r>
            <a:endParaRPr lang="en-GB" sz="2400" dirty="0">
              <a:ea typeface="Open Sans Light" panose="020B0306030504020204" pitchFamily="34" charset="0"/>
              <a:cs typeface="Open Sans Light" panose="020B0306030504020204" pitchFamily="34" charset="0"/>
            </a:endParaRPr>
          </a:p>
          <a:p>
            <a:pPr marL="0" indent="0">
              <a:lnSpc>
                <a:spcPct val="120000"/>
              </a:lnSpc>
              <a:buNone/>
            </a:pPr>
            <a:r>
              <a:rPr lang="en-US" sz="2400" dirty="0">
                <a:ea typeface="Open Sans Light" panose="020B0306030504020204" pitchFamily="34" charset="0"/>
                <a:cs typeface="Open Sans Light" panose="020B0306030504020204" pitchFamily="34" charset="0"/>
              </a:rPr>
              <a:t>📰</a:t>
            </a:r>
            <a:r>
              <a:rPr lang="en-US" sz="2000" dirty="0">
                <a:ea typeface="Open Sans Light" panose="020B0306030504020204" pitchFamily="34" charset="0"/>
                <a:cs typeface="Open Sans Light" panose="020B0306030504020204" pitchFamily="34" charset="0"/>
              </a:rPr>
              <a:t> </a:t>
            </a:r>
            <a:r>
              <a:rPr lang="en-GB" sz="1800" dirty="0">
                <a:ea typeface="Open Sans Light" panose="020B0306030504020204" pitchFamily="34" charset="0"/>
                <a:cs typeface="Open Sans Light" panose="020B0306030504020204" pitchFamily="34" charset="0"/>
              </a:rPr>
              <a:t>Created in the </a:t>
            </a:r>
            <a:r>
              <a:rPr lang="en-GB" sz="1800" b="1" dirty="0">
                <a:ea typeface="Open Sans Light" panose="020B0306030504020204" pitchFamily="34" charset="0"/>
                <a:cs typeface="Open Sans Light" panose="020B0306030504020204" pitchFamily="34" charset="0"/>
              </a:rPr>
              <a:t>Admin Hub</a:t>
            </a:r>
            <a:r>
              <a:rPr lang="en-GB" sz="1800" dirty="0">
                <a:ea typeface="Open Sans Light" panose="020B0306030504020204" pitchFamily="34" charset="0"/>
                <a:cs typeface="Open Sans Light" panose="020B0306030504020204" pitchFamily="34" charset="0"/>
              </a:rPr>
              <a:t>, you can add news &amp; announcement items to share important or useful information with staff when they sign into the </a:t>
            </a:r>
            <a:r>
              <a:rPr lang="en-GB" sz="1800" b="1" dirty="0">
                <a:ea typeface="Open Sans Light" panose="020B0306030504020204" pitchFamily="34" charset="0"/>
                <a:cs typeface="Open Sans Light" panose="020B0306030504020204" pitchFamily="34" charset="0"/>
              </a:rPr>
              <a:t>Staff Hub </a:t>
            </a:r>
            <a:r>
              <a:rPr lang="en-GB" sz="1800" dirty="0">
                <a:ea typeface="Open Sans Light" panose="020B0306030504020204" pitchFamily="34" charset="0"/>
                <a:cs typeface="Open Sans Light" panose="020B0306030504020204" pitchFamily="34" charset="0"/>
              </a:rPr>
              <a:t>or use the </a:t>
            </a:r>
            <a:r>
              <a:rPr lang="en-GB" sz="1800" b="1" dirty="0">
                <a:ea typeface="Open Sans Light" panose="020B0306030504020204" pitchFamily="34" charset="0"/>
                <a:cs typeface="Open Sans Light" panose="020B0306030504020204" pitchFamily="34" charset="0"/>
              </a:rPr>
              <a:t>Mobile App</a:t>
            </a:r>
            <a:r>
              <a:rPr lang="en-GB" sz="2000" dirty="0">
                <a:ea typeface="Open Sans Light" panose="020B0306030504020204" pitchFamily="34" charset="0"/>
                <a:cs typeface="Open Sans Light" panose="020B0306030504020204" pitchFamily="34" charset="0"/>
              </a:rPr>
              <a:t>.</a:t>
            </a:r>
            <a:endParaRPr lang="en-GB" sz="1000" dirty="0">
              <a:solidFill>
                <a:srgbClr val="240A11"/>
              </a:solidFill>
              <a:latin typeface="Manrope ExtraBold" pitchFamily="2" charset="0"/>
              <a:ea typeface="Open Sans ExtraBold" pitchFamily="2" charset="0"/>
              <a:cs typeface="Open Sans ExtraBold" pitchFamily="2" charset="0"/>
            </a:endParaRPr>
          </a:p>
          <a:p>
            <a:pPr marL="0" indent="0">
              <a:lnSpc>
                <a:spcPct val="120000"/>
              </a:lnSpc>
              <a:buNone/>
            </a:pPr>
            <a:br>
              <a:rPr lang="en-GB" sz="500" dirty="0">
                <a:solidFill>
                  <a:srgbClr val="240A11"/>
                </a:solidFill>
                <a:latin typeface="Manrope ExtraBold" pitchFamily="2" charset="0"/>
                <a:ea typeface="Open Sans ExtraBold" pitchFamily="2" charset="0"/>
                <a:cs typeface="Open Sans ExtraBold" pitchFamily="2" charset="0"/>
              </a:rPr>
            </a:br>
            <a:r>
              <a:rPr lang="en-GB" sz="2400" dirty="0">
                <a:solidFill>
                  <a:srgbClr val="240A11"/>
                </a:solidFill>
                <a:latin typeface="Manrope ExtraBold" pitchFamily="2" charset="0"/>
                <a:ea typeface="Open Sans ExtraBold" pitchFamily="2" charset="0"/>
                <a:cs typeface="Open Sans ExtraBold" pitchFamily="2" charset="0"/>
              </a:rPr>
              <a:t>Who sees the news and announcements I create?</a:t>
            </a:r>
            <a:endParaRPr lang="en-GB" sz="2400" dirty="0">
              <a:solidFill>
                <a:srgbClr val="240A11"/>
              </a:solidFill>
              <a:latin typeface="Manrope ExtraBold" pitchFamily="2" charset="0"/>
              <a:ea typeface="Open Sans Light" pitchFamily="2" charset="0"/>
              <a:cs typeface="Open Sans Light" pitchFamily="2" charset="0"/>
            </a:endParaRPr>
          </a:p>
          <a:p>
            <a:pPr marL="0" indent="0">
              <a:lnSpc>
                <a:spcPct val="120000"/>
              </a:lnSpc>
              <a:buNone/>
            </a:pPr>
            <a:r>
              <a:rPr lang="en-US" sz="2400" dirty="0">
                <a:ea typeface="Open Sans Light" panose="020B0306030504020204" pitchFamily="34" charset="0"/>
                <a:cs typeface="Open Sans Light" panose="020B0306030504020204" pitchFamily="34" charset="0"/>
              </a:rPr>
              <a:t>👀</a:t>
            </a:r>
            <a:r>
              <a:rPr lang="en-US" sz="2000" dirty="0">
                <a:ea typeface="Open Sans Light" panose="020B0306030504020204" pitchFamily="34" charset="0"/>
                <a:cs typeface="Open Sans Light" panose="020B0306030504020204" pitchFamily="34" charset="0"/>
              </a:rPr>
              <a:t> </a:t>
            </a:r>
            <a:r>
              <a:rPr lang="en-US" sz="1800" dirty="0">
                <a:ea typeface="Open Sans Light" panose="020B0306030504020204" pitchFamily="34" charset="0"/>
                <a:cs typeface="Open Sans Light" panose="020B0306030504020204" pitchFamily="34" charset="0"/>
              </a:rPr>
              <a:t>If certain information is going to be relevant for only specific teams or staff groups, you can select a </a:t>
            </a:r>
            <a:r>
              <a:rPr lang="en-US" sz="1800" b="1" dirty="0">
                <a:ea typeface="Open Sans Light" panose="020B0306030504020204" pitchFamily="34" charset="0"/>
                <a:cs typeface="Open Sans Light" panose="020B0306030504020204" pitchFamily="34" charset="0"/>
              </a:rPr>
              <a:t>Rota Group; Team </a:t>
            </a:r>
            <a:r>
              <a:rPr lang="en-US" sz="1800" dirty="0">
                <a:ea typeface="Open Sans Light" panose="020B0306030504020204" pitchFamily="34" charset="0"/>
                <a:cs typeface="Open Sans Light" panose="020B0306030504020204" pitchFamily="34" charset="0"/>
              </a:rPr>
              <a:t>or </a:t>
            </a:r>
            <a:r>
              <a:rPr lang="en-US" sz="1800" b="1" dirty="0">
                <a:ea typeface="Open Sans Light" panose="020B0306030504020204" pitchFamily="34" charset="0"/>
                <a:cs typeface="Open Sans Light" panose="020B0306030504020204" pitchFamily="34" charset="0"/>
              </a:rPr>
              <a:t>Role </a:t>
            </a:r>
            <a:r>
              <a:rPr lang="en-US" sz="1800" dirty="0">
                <a:ea typeface="Open Sans Light" panose="020B0306030504020204" pitchFamily="34" charset="0"/>
                <a:cs typeface="Open Sans Light" panose="020B0306030504020204" pitchFamily="34" charset="0"/>
              </a:rPr>
              <a:t>to target information to specific groups of staff.</a:t>
            </a:r>
            <a:endParaRPr lang="en-GB" sz="1800" dirty="0">
              <a:ea typeface="Open Sans Light" panose="020B0306030504020204" pitchFamily="34" charset="0"/>
              <a:cs typeface="Open Sans Light" panose="020B0306030504020204" pitchFamily="34" charset="0"/>
            </a:endParaRPr>
          </a:p>
          <a:p>
            <a:pPr marL="0" indent="0">
              <a:lnSpc>
                <a:spcPct val="120000"/>
              </a:lnSpc>
              <a:buNone/>
            </a:pPr>
            <a:br>
              <a:rPr lang="en-GB" sz="500" dirty="0">
                <a:solidFill>
                  <a:srgbClr val="240A11"/>
                </a:solidFill>
                <a:latin typeface="Manrope ExtraBold" pitchFamily="2" charset="0"/>
                <a:ea typeface="Open Sans ExtraBold" pitchFamily="2" charset="0"/>
                <a:cs typeface="Open Sans ExtraBold" pitchFamily="2" charset="0"/>
              </a:rPr>
            </a:br>
            <a:r>
              <a:rPr lang="en-GB" sz="2400" dirty="0">
                <a:solidFill>
                  <a:srgbClr val="240A11"/>
                </a:solidFill>
                <a:latin typeface="Manrope ExtraBold" pitchFamily="2" charset="0"/>
                <a:ea typeface="Open Sans ExtraBold" pitchFamily="2" charset="0"/>
                <a:cs typeface="Open Sans ExtraBold" pitchFamily="2" charset="0"/>
              </a:rPr>
              <a:t>Can I see who has read the information?</a:t>
            </a:r>
          </a:p>
          <a:p>
            <a:pPr marL="0" indent="0">
              <a:lnSpc>
                <a:spcPct val="120000"/>
              </a:lnSpc>
              <a:buNone/>
            </a:pPr>
            <a:r>
              <a:rPr lang="en-US" sz="2400" dirty="0">
                <a:ea typeface="Open Sans Light" panose="020B0306030504020204" pitchFamily="34" charset="0"/>
                <a:cs typeface="Open Sans Light" panose="020B0306030504020204" pitchFamily="34" charset="0"/>
              </a:rPr>
              <a:t>✅</a:t>
            </a:r>
            <a:r>
              <a:rPr lang="en-US" sz="2000" dirty="0">
                <a:ea typeface="Open Sans Light" panose="020B0306030504020204" pitchFamily="34" charset="0"/>
                <a:cs typeface="Open Sans Light" panose="020B0306030504020204" pitchFamily="34" charset="0"/>
              </a:rPr>
              <a:t> </a:t>
            </a:r>
            <a:r>
              <a:rPr lang="en-GB" sz="1800" dirty="0">
                <a:ea typeface="Open Sans Light" panose="020B0306030504020204" pitchFamily="34" charset="0"/>
                <a:cs typeface="Open Sans Light" panose="020B0306030504020204" pitchFamily="34" charset="0"/>
              </a:rPr>
              <a:t>Yes. There is an option when creating your news or announcement, called </a:t>
            </a:r>
            <a:br>
              <a:rPr lang="en-GB" sz="1800" dirty="0">
                <a:ea typeface="Open Sans Light" panose="020B0306030504020204" pitchFamily="34" charset="0"/>
                <a:cs typeface="Open Sans Light" panose="020B0306030504020204" pitchFamily="34" charset="0"/>
              </a:rPr>
            </a:br>
            <a:r>
              <a:rPr lang="en-GB" sz="1800" b="1" dirty="0">
                <a:ea typeface="Open Sans Light" panose="020B0306030504020204" pitchFamily="34" charset="0"/>
                <a:cs typeface="Open Sans Light" panose="020B0306030504020204" pitchFamily="34" charset="0"/>
              </a:rPr>
              <a:t>Requires Confirmation. </a:t>
            </a:r>
            <a:r>
              <a:rPr lang="en-GB" sz="1800" dirty="0">
                <a:ea typeface="Open Sans Light" panose="020B0306030504020204" pitchFamily="34" charset="0"/>
                <a:cs typeface="Open Sans Light" panose="020B0306030504020204" pitchFamily="34" charset="0"/>
              </a:rPr>
              <a:t>This will require the member of staff to confirm that they have read &amp; understood the notification, before they continue, and has an associated report in the </a:t>
            </a:r>
            <a:r>
              <a:rPr lang="en-GB" sz="1800" b="1" dirty="0">
                <a:ea typeface="Open Sans Light" panose="020B0306030504020204" pitchFamily="34" charset="0"/>
                <a:cs typeface="Open Sans Light" panose="020B0306030504020204" pitchFamily="34" charset="0"/>
              </a:rPr>
              <a:t>Admin Hub</a:t>
            </a:r>
            <a:r>
              <a:rPr lang="en-GB" sz="1800" dirty="0">
                <a:ea typeface="Open Sans Light" panose="020B0306030504020204" pitchFamily="34" charset="0"/>
                <a:cs typeface="Open Sans Light" panose="020B0306030504020204" pitchFamily="34" charset="0"/>
              </a:rPr>
              <a:t>.</a:t>
            </a:r>
            <a:endParaRPr lang="en-GB" sz="2000" dirty="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10866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7B91-8A01-4AAC-9DEB-94FD300A36B3}"/>
              </a:ext>
            </a:extLst>
          </p:cNvPr>
          <p:cNvSpPr>
            <a:spLocks noGrp="1"/>
          </p:cNvSpPr>
          <p:nvPr>
            <p:ph type="title"/>
          </p:nvPr>
        </p:nvSpPr>
        <p:spPr/>
        <p:txBody>
          <a:bodyPr>
            <a:normAutofit/>
          </a:bodyPr>
          <a:lstStyle/>
          <a:p>
            <a:r>
              <a:rPr lang="en-GB" sz="3600" dirty="0"/>
              <a:t>3. Sending Emails &amp; SMS from the rota</a:t>
            </a:r>
          </a:p>
        </p:txBody>
      </p:sp>
      <p:sp>
        <p:nvSpPr>
          <p:cNvPr id="3" name="Content Placeholder 2">
            <a:extLst>
              <a:ext uri="{FF2B5EF4-FFF2-40B4-BE49-F238E27FC236}">
                <a16:creationId xmlns:a16="http://schemas.microsoft.com/office/drawing/2014/main" id="{A785FB59-7262-4A60-B893-B552822F3812}"/>
              </a:ext>
            </a:extLst>
          </p:cNvPr>
          <p:cNvSpPr>
            <a:spLocks noGrp="1"/>
          </p:cNvSpPr>
          <p:nvPr>
            <p:ph idx="1"/>
          </p:nvPr>
        </p:nvSpPr>
        <p:spPr>
          <a:xfrm>
            <a:off x="838198" y="1435510"/>
            <a:ext cx="10515600" cy="5237433"/>
          </a:xfrm>
        </p:spPr>
        <p:txBody>
          <a:bodyPr>
            <a:normAutofit/>
          </a:bodyPr>
          <a:lstStyle/>
          <a:p>
            <a:pPr marL="0" indent="0">
              <a:lnSpc>
                <a:spcPct val="110000"/>
              </a:lnSpc>
              <a:buNone/>
              <a:tabLst>
                <a:tab pos="536575" algn="l"/>
              </a:tabLst>
            </a:pPr>
            <a:endParaRPr lang="en-US" sz="500" b="1" dirty="0"/>
          </a:p>
          <a:p>
            <a:pPr marL="0" indent="0">
              <a:lnSpc>
                <a:spcPct val="110000"/>
              </a:lnSpc>
              <a:buNone/>
              <a:tabLst>
                <a:tab pos="536575" algn="l"/>
              </a:tabLst>
            </a:pPr>
            <a:r>
              <a:rPr lang="en-US" sz="1800" b="1" dirty="0"/>
              <a:t>		Did you know that you can contact staff who are allocated to a shift or send out a 			selection of vacant shifts to staff who are available to work them, right from the rota?</a:t>
            </a:r>
            <a:endParaRPr lang="en-US" sz="500" dirty="0"/>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004A"/>
                </a:solidFill>
                <a:effectLst/>
                <a:uLnTx/>
                <a:uFillTx/>
                <a:latin typeface="Manrope ExtraBold" pitchFamily="2" charset="0"/>
                <a:ea typeface="Open Sans ExtraBold" pitchFamily="2" charset="0"/>
                <a:cs typeface="Open Sans ExtraBold" pitchFamily="2" charset="0"/>
              </a:rPr>
              <a:t>Sending messages for </a:t>
            </a:r>
            <a:r>
              <a:rPr kumimoji="0" lang="en-US" sz="2400" b="0" i="0" u="sng" strike="noStrike" kern="1200" cap="none" spc="0" normalizeH="0" baseline="0" noProof="0" dirty="0">
                <a:ln>
                  <a:noFill/>
                </a:ln>
                <a:solidFill>
                  <a:srgbClr val="FF004A"/>
                </a:solidFill>
                <a:effectLst/>
                <a:uLnTx/>
                <a:uFillTx/>
                <a:latin typeface="Manrope ExtraBold" pitchFamily="2" charset="0"/>
                <a:ea typeface="Open Sans ExtraBold" pitchFamily="2" charset="0"/>
                <a:cs typeface="Open Sans ExtraBold" pitchFamily="2" charset="0"/>
              </a:rPr>
              <a:t>allocated</a:t>
            </a:r>
            <a:r>
              <a:rPr kumimoji="0" lang="en-US" sz="2400" b="0" i="0" strike="noStrike" kern="1200" cap="none" spc="0" normalizeH="0" baseline="0" noProof="0" dirty="0">
                <a:ln>
                  <a:noFill/>
                </a:ln>
                <a:solidFill>
                  <a:srgbClr val="FF004A"/>
                </a:solidFill>
                <a:effectLst/>
                <a:uLnTx/>
                <a:uFillTx/>
                <a:latin typeface="Manrope ExtraBold" pitchFamily="2" charset="0"/>
                <a:ea typeface="Open Sans ExtraBold" pitchFamily="2" charset="0"/>
                <a:cs typeface="Open Sans ExtraBold" pitchFamily="2" charset="0"/>
              </a:rPr>
              <a:t> shifts</a:t>
            </a:r>
            <a:endParaRPr kumimoji="0" lang="en-US" sz="2400" b="0" i="0" u="none" strike="noStrike" kern="1200" cap="none" spc="0" normalizeH="0" baseline="0" noProof="0" dirty="0">
              <a:ln>
                <a:noFill/>
              </a:ln>
              <a:solidFill>
                <a:prstClr val="white"/>
              </a:solidFill>
              <a:effectLst/>
              <a:uLnTx/>
              <a:uFillTx/>
              <a:latin typeface="Manrope" pitchFamily="2" charset="0"/>
              <a:ea typeface="+mn-ea"/>
              <a:cs typeface="+mn-cs"/>
            </a:endParaRPr>
          </a:p>
          <a:p>
            <a:pPr marL="0" indent="0">
              <a:lnSpc>
                <a:spcPct val="110000"/>
              </a:lnSpc>
              <a:buNone/>
            </a:pPr>
            <a:r>
              <a:rPr lang="en-US" sz="1800" dirty="0"/>
              <a:t>	In </a:t>
            </a:r>
            <a:r>
              <a:rPr lang="en-US" sz="1800" b="1" dirty="0"/>
              <a:t>View Rota </a:t>
            </a:r>
            <a:r>
              <a:rPr lang="en-US" sz="1800" dirty="0"/>
              <a:t>or </a:t>
            </a:r>
            <a:r>
              <a:rPr lang="en-US" sz="1800" b="1" dirty="0"/>
              <a:t>Rota Weekly Viewer</a:t>
            </a:r>
            <a:r>
              <a:rPr lang="en-US" sz="1800" dirty="0"/>
              <a:t>, select one or more filled shifts by holding CTRL on 	your keyboard, then click the </a:t>
            </a:r>
            <a:r>
              <a:rPr lang="en-US" sz="1800" b="1" dirty="0"/>
              <a:t>Email or SMS </a:t>
            </a:r>
            <a:r>
              <a:rPr lang="en-US" sz="1800" dirty="0"/>
              <a:t>icon.</a:t>
            </a:r>
          </a:p>
          <a:p>
            <a:pPr marL="0" indent="0">
              <a:lnSpc>
                <a:spcPct val="110000"/>
              </a:lnSpc>
              <a:buNone/>
            </a:pPr>
            <a:r>
              <a:rPr lang="en-US" sz="1800" dirty="0"/>
              <a:t>Select whether </a:t>
            </a:r>
            <a:r>
              <a:rPr lang="en-US" sz="1800" dirty="0" err="1"/>
              <a:t>toclicking</a:t>
            </a:r>
            <a:r>
              <a:rPr lang="en-US" sz="1800" dirty="0"/>
              <a:t> send this as an </a:t>
            </a:r>
            <a:r>
              <a:rPr lang="en-US" sz="1800" b="1" dirty="0"/>
              <a:t>Email</a:t>
            </a:r>
            <a:r>
              <a:rPr lang="en-US" sz="1800" dirty="0"/>
              <a:t> or </a:t>
            </a:r>
            <a:r>
              <a:rPr lang="en-US" sz="1800" b="1" dirty="0"/>
              <a:t>SMS </a:t>
            </a:r>
            <a:r>
              <a:rPr lang="en-US" sz="1800" dirty="0"/>
              <a:t>and type your message (including </a:t>
            </a:r>
            <a:r>
              <a:rPr lang="en-US" sz="1800" b="1" dirty="0"/>
              <a:t>subject</a:t>
            </a:r>
            <a:r>
              <a:rPr lang="en-US" sz="1800" dirty="0"/>
              <a:t> if an email). Double the fields shown in the right-hand column to auto populate information about the shift.</a:t>
            </a:r>
            <a:endParaRPr lang="en-US" sz="1000" dirty="0"/>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004A"/>
                </a:solidFill>
                <a:effectLst/>
                <a:uLnTx/>
                <a:uFillTx/>
                <a:latin typeface="Manrope ExtraBold" pitchFamily="2" charset="0"/>
                <a:ea typeface="Open Sans ExtraBold" pitchFamily="2" charset="0"/>
                <a:cs typeface="Open Sans ExtraBold" pitchFamily="2" charset="0"/>
              </a:rPr>
              <a:t>Sending messages for </a:t>
            </a:r>
            <a:r>
              <a:rPr kumimoji="0" lang="en-US" sz="2400" b="0" i="0" u="sng" strike="noStrike" kern="1200" cap="none" spc="0" normalizeH="0" baseline="0" noProof="0" dirty="0">
                <a:ln>
                  <a:noFill/>
                </a:ln>
                <a:solidFill>
                  <a:srgbClr val="FF004A"/>
                </a:solidFill>
                <a:effectLst/>
                <a:uLnTx/>
                <a:uFillTx/>
                <a:latin typeface="Manrope ExtraBold" pitchFamily="2" charset="0"/>
                <a:ea typeface="Open Sans ExtraBold" pitchFamily="2" charset="0"/>
                <a:cs typeface="Open Sans ExtraBold" pitchFamily="2" charset="0"/>
              </a:rPr>
              <a:t>un-allocated</a:t>
            </a:r>
            <a:r>
              <a:rPr kumimoji="0" lang="en-US" sz="2400" b="0" i="0" strike="noStrike" kern="1200" cap="none" spc="0" normalizeH="0" baseline="0" noProof="0" dirty="0">
                <a:ln>
                  <a:noFill/>
                </a:ln>
                <a:solidFill>
                  <a:srgbClr val="FF004A"/>
                </a:solidFill>
                <a:effectLst/>
                <a:uLnTx/>
                <a:uFillTx/>
                <a:latin typeface="Manrope ExtraBold" pitchFamily="2" charset="0"/>
                <a:ea typeface="Open Sans ExtraBold" pitchFamily="2" charset="0"/>
                <a:cs typeface="Open Sans ExtraBold" pitchFamily="2" charset="0"/>
              </a:rPr>
              <a:t> shifts</a:t>
            </a:r>
            <a:endParaRPr kumimoji="0" lang="en-US" sz="2400" b="0" i="0" u="none" strike="noStrike" kern="1200" cap="none" spc="0" normalizeH="0" baseline="0" noProof="0" dirty="0">
              <a:ln>
                <a:noFill/>
              </a:ln>
              <a:solidFill>
                <a:prstClr val="white"/>
              </a:solidFill>
              <a:effectLst/>
              <a:uLnTx/>
              <a:uFillTx/>
              <a:latin typeface="Manrope" pitchFamily="2" charset="0"/>
              <a:ea typeface="+mn-ea"/>
              <a:cs typeface="+mn-cs"/>
            </a:endParaRPr>
          </a:p>
          <a:p>
            <a:pPr marL="0" indent="0">
              <a:lnSpc>
                <a:spcPct val="110000"/>
              </a:lnSpc>
              <a:buNone/>
            </a:pPr>
            <a:r>
              <a:rPr lang="en-US" sz="1800" dirty="0"/>
              <a:t>	In </a:t>
            </a:r>
            <a:r>
              <a:rPr lang="en-US" sz="1800" b="1" dirty="0"/>
              <a:t>View Rota </a:t>
            </a:r>
            <a:r>
              <a:rPr lang="en-US" sz="1800" dirty="0"/>
              <a:t>or </a:t>
            </a:r>
            <a:r>
              <a:rPr lang="en-US" sz="1800" b="1" dirty="0"/>
              <a:t>Rota Weekly Viewer</a:t>
            </a:r>
            <a:r>
              <a:rPr lang="en-US" sz="1800" dirty="0"/>
              <a:t>, select one or more vacant shifts by holding CTRL on 	your keyboard, then click the </a:t>
            </a:r>
            <a:r>
              <a:rPr lang="en-US" sz="1800" b="1" dirty="0"/>
              <a:t>Email or SMS </a:t>
            </a:r>
            <a:r>
              <a:rPr lang="en-US" sz="1800" dirty="0"/>
              <a:t>icon.</a:t>
            </a:r>
          </a:p>
          <a:p>
            <a:pPr marL="0" indent="0">
              <a:lnSpc>
                <a:spcPct val="110000"/>
              </a:lnSpc>
              <a:buNone/>
            </a:pPr>
            <a:r>
              <a:rPr lang="en-US" sz="1800" dirty="0"/>
              <a:t>Select whether to send this as an </a:t>
            </a:r>
            <a:r>
              <a:rPr lang="en-US" sz="1800" b="1" dirty="0"/>
              <a:t>Email</a:t>
            </a:r>
            <a:r>
              <a:rPr lang="en-US" sz="1800" dirty="0"/>
              <a:t> or </a:t>
            </a:r>
            <a:r>
              <a:rPr lang="en-US" sz="1800" b="1" dirty="0"/>
              <a:t>SMS </a:t>
            </a:r>
            <a:r>
              <a:rPr lang="en-US" sz="1800" dirty="0"/>
              <a:t>and type your message (including </a:t>
            </a:r>
            <a:r>
              <a:rPr lang="en-US" sz="1800" b="1" dirty="0"/>
              <a:t>subject</a:t>
            </a:r>
            <a:r>
              <a:rPr lang="en-US" sz="1800" dirty="0"/>
              <a:t> if an email). </a:t>
            </a:r>
          </a:p>
        </p:txBody>
      </p:sp>
      <p:sp>
        <p:nvSpPr>
          <p:cNvPr id="5" name="TextBox 4">
            <a:extLst>
              <a:ext uri="{FF2B5EF4-FFF2-40B4-BE49-F238E27FC236}">
                <a16:creationId xmlns:a16="http://schemas.microsoft.com/office/drawing/2014/main" id="{5217956B-5349-AD47-ED83-BE4A4ABDE4ED}"/>
              </a:ext>
            </a:extLst>
          </p:cNvPr>
          <p:cNvSpPr txBox="1"/>
          <p:nvPr/>
        </p:nvSpPr>
        <p:spPr>
          <a:xfrm>
            <a:off x="963924" y="1687931"/>
            <a:ext cx="695964" cy="523220"/>
          </a:xfrm>
          <a:prstGeom prst="rect">
            <a:avLst/>
          </a:prstGeom>
          <a:noFill/>
        </p:spPr>
        <p:txBody>
          <a:bodyPr wrap="square">
            <a:spAutoFit/>
          </a:bodyPr>
          <a:lstStyle/>
          <a:p>
            <a:r>
              <a:rPr lang="en-US" sz="2800" b="1" dirty="0"/>
              <a:t>📨</a:t>
            </a:r>
            <a:r>
              <a:rPr lang="en-US" sz="2400" b="1" dirty="0"/>
              <a:t> </a:t>
            </a:r>
            <a:endParaRPr lang="en-GB" sz="2400" dirty="0"/>
          </a:p>
        </p:txBody>
      </p:sp>
      <p:pic>
        <p:nvPicPr>
          <p:cNvPr id="7" name="Picture 6">
            <a:extLst>
              <a:ext uri="{FF2B5EF4-FFF2-40B4-BE49-F238E27FC236}">
                <a16:creationId xmlns:a16="http://schemas.microsoft.com/office/drawing/2014/main" id="{0177A8E0-63A9-2035-375E-389DB319E7B3}"/>
              </a:ext>
            </a:extLst>
          </p:cNvPr>
          <p:cNvPicPr>
            <a:picLocks noChangeAspect="1"/>
          </p:cNvPicPr>
          <p:nvPr/>
        </p:nvPicPr>
        <p:blipFill rotWithShape="1">
          <a:blip r:embed="rId3"/>
          <a:srcRect l="56897" t="35308" r="40666" b="60884"/>
          <a:stretch/>
        </p:blipFill>
        <p:spPr>
          <a:xfrm>
            <a:off x="935987" y="2936743"/>
            <a:ext cx="723901" cy="612534"/>
          </a:xfrm>
          <a:prstGeom prst="rect">
            <a:avLst/>
          </a:prstGeom>
        </p:spPr>
      </p:pic>
      <p:pic>
        <p:nvPicPr>
          <p:cNvPr id="8" name="Picture 7">
            <a:extLst>
              <a:ext uri="{FF2B5EF4-FFF2-40B4-BE49-F238E27FC236}">
                <a16:creationId xmlns:a16="http://schemas.microsoft.com/office/drawing/2014/main" id="{CA5CBD0E-A6D0-EEC3-BA73-CF25747823A3}"/>
              </a:ext>
            </a:extLst>
          </p:cNvPr>
          <p:cNvPicPr>
            <a:picLocks noChangeAspect="1"/>
          </p:cNvPicPr>
          <p:nvPr/>
        </p:nvPicPr>
        <p:blipFill rotWithShape="1">
          <a:blip r:embed="rId3"/>
          <a:srcRect l="56897" t="35308" r="40666" b="60884"/>
          <a:stretch/>
        </p:blipFill>
        <p:spPr>
          <a:xfrm>
            <a:off x="935987" y="5253223"/>
            <a:ext cx="723901" cy="612534"/>
          </a:xfrm>
          <a:prstGeom prst="rect">
            <a:avLst/>
          </a:prstGeom>
        </p:spPr>
      </p:pic>
    </p:spTree>
    <p:extLst>
      <p:ext uri="{BB962C8B-B14F-4D97-AF65-F5344CB8AC3E}">
        <p14:creationId xmlns:p14="http://schemas.microsoft.com/office/powerpoint/2010/main" val="1955845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D7CCCE-E2C0-4F2A-BA4B-9500562C9C75}"/>
              </a:ext>
            </a:extLst>
          </p:cNvPr>
          <p:cNvSpPr>
            <a:spLocks noGrp="1"/>
          </p:cNvSpPr>
          <p:nvPr>
            <p:ph type="title"/>
          </p:nvPr>
        </p:nvSpPr>
        <p:spPr/>
        <p:txBody>
          <a:bodyPr>
            <a:normAutofit/>
          </a:bodyPr>
          <a:lstStyle/>
          <a:p>
            <a:r>
              <a:rPr lang="en-GB" sz="3200" dirty="0"/>
              <a:t>4. New Functionality</a:t>
            </a:r>
          </a:p>
        </p:txBody>
      </p:sp>
      <p:sp>
        <p:nvSpPr>
          <p:cNvPr id="5" name="Content Placeholder 4">
            <a:extLst>
              <a:ext uri="{FF2B5EF4-FFF2-40B4-BE49-F238E27FC236}">
                <a16:creationId xmlns:a16="http://schemas.microsoft.com/office/drawing/2014/main" id="{CBDA2490-484A-419F-AB5A-4C7087B0D5F3}"/>
              </a:ext>
            </a:extLst>
          </p:cNvPr>
          <p:cNvSpPr>
            <a:spLocks noGrp="1"/>
          </p:cNvSpPr>
          <p:nvPr>
            <p:ph idx="1"/>
          </p:nvPr>
        </p:nvSpPr>
        <p:spPr>
          <a:xfrm>
            <a:off x="838200" y="1690687"/>
            <a:ext cx="10358120" cy="4906056"/>
          </a:xfrm>
        </p:spPr>
        <p:txBody>
          <a:bodyPr>
            <a:normAutofit/>
          </a:bodyPr>
          <a:lstStyle/>
          <a:p>
            <a:pPr marL="0" indent="0">
              <a:lnSpc>
                <a:spcPct val="100000"/>
              </a:lnSpc>
              <a:buNone/>
            </a:pPr>
            <a:r>
              <a:rPr lang="en-US" sz="2000" dirty="0">
                <a:latin typeface="Manrope ExtraBold" pitchFamily="2" charset="0"/>
                <a:ea typeface="Open Sans ExtraBold" pitchFamily="2" charset="0"/>
                <a:cs typeface="Open Sans ExtraBold" pitchFamily="2" charset="0"/>
              </a:rPr>
              <a:t>📗 </a:t>
            </a:r>
            <a:r>
              <a:rPr lang="en-US" sz="1800" dirty="0">
                <a:latin typeface="Manrope ExtraBold" pitchFamily="2" charset="0"/>
                <a:ea typeface="Open Sans ExtraBold" pitchFamily="2" charset="0"/>
                <a:cs typeface="Open Sans ExtraBold" pitchFamily="2" charset="0"/>
              </a:rPr>
              <a:t>New Report – 853 Grant Total Hours (v121.1)</a:t>
            </a:r>
          </a:p>
          <a:p>
            <a:pPr marL="0" indent="0">
              <a:lnSpc>
                <a:spcPct val="130000"/>
              </a:lnSpc>
              <a:buNone/>
            </a:pPr>
            <a:r>
              <a:rPr lang="en-US" sz="1600" dirty="0">
                <a:ea typeface="Open Sans Light" panose="020B0306030504020204" pitchFamily="34" charset="0"/>
                <a:cs typeface="Open Sans Light" panose="020B0306030504020204" pitchFamily="34" charset="0"/>
              </a:rPr>
              <a:t>A new report has been created which shows a total of hours each person has worked, across all Rota Groups.</a:t>
            </a:r>
            <a:br>
              <a:rPr lang="en-US" sz="1600" dirty="0">
                <a:ea typeface="Open Sans Light" panose="020B0306030504020204" pitchFamily="34" charset="0"/>
                <a:cs typeface="Open Sans Light" panose="020B0306030504020204" pitchFamily="34" charset="0"/>
              </a:rPr>
            </a:br>
            <a:r>
              <a:rPr lang="en-US" sz="1600" dirty="0">
                <a:ea typeface="Open Sans Light" panose="020B0306030504020204" pitchFamily="34" charset="0"/>
                <a:cs typeface="Open Sans Light" panose="020B0306030504020204" pitchFamily="34" charset="0"/>
              </a:rPr>
              <a:t>The permission to run this report is off by default and can be enabled by navigating to </a:t>
            </a:r>
            <a:r>
              <a:rPr lang="en-US" sz="1600" u="sng" dirty="0">
                <a:ea typeface="Open Sans Light" panose="020B0306030504020204" pitchFamily="34" charset="0"/>
                <a:cs typeface="Open Sans Light" panose="020B0306030504020204" pitchFamily="34" charset="0"/>
              </a:rPr>
              <a:t>Configuration</a:t>
            </a:r>
            <a:r>
              <a:rPr lang="en-US" sz="1600" dirty="0">
                <a:ea typeface="Open Sans Light" panose="020B0306030504020204" pitchFamily="34" charset="0"/>
                <a:cs typeface="Open Sans Light" panose="020B0306030504020204" pitchFamily="34" charset="0"/>
              </a:rPr>
              <a:t> &gt; </a:t>
            </a:r>
            <a:r>
              <a:rPr lang="en-US" sz="1600" u="sng" dirty="0">
                <a:ea typeface="Open Sans Light" panose="020B0306030504020204" pitchFamily="34" charset="0"/>
                <a:cs typeface="Open Sans Light" panose="020B0306030504020204" pitchFamily="34" charset="0"/>
              </a:rPr>
              <a:t>Security</a:t>
            </a:r>
            <a:r>
              <a:rPr lang="en-US" sz="1600" dirty="0">
                <a:ea typeface="Open Sans Light" panose="020B0306030504020204" pitchFamily="34" charset="0"/>
                <a:cs typeface="Open Sans Light" panose="020B0306030504020204" pitchFamily="34" charset="0"/>
              </a:rPr>
              <a:t> &gt; </a:t>
            </a:r>
            <a:r>
              <a:rPr lang="en-US" sz="1600" u="sng" dirty="0">
                <a:ea typeface="Open Sans Light" panose="020B0306030504020204" pitchFamily="34" charset="0"/>
                <a:cs typeface="Open Sans Light" panose="020B0306030504020204" pitchFamily="34" charset="0"/>
              </a:rPr>
              <a:t>Edit User Profile</a:t>
            </a:r>
            <a:r>
              <a:rPr lang="en-US" sz="1600" dirty="0">
                <a:ea typeface="Open Sans Light" panose="020B0306030504020204" pitchFamily="34" charset="0"/>
                <a:cs typeface="Open Sans Light" panose="020B0306030504020204" pitchFamily="34" charset="0"/>
              </a:rPr>
              <a:t> &gt; </a:t>
            </a:r>
            <a:r>
              <a:rPr lang="en-US" sz="1600" u="sng" dirty="0">
                <a:ea typeface="Open Sans Light" panose="020B0306030504020204" pitchFamily="34" charset="0"/>
                <a:cs typeface="Open Sans Light" panose="020B0306030504020204" pitchFamily="34" charset="0"/>
              </a:rPr>
              <a:t>Rota Permissions </a:t>
            </a:r>
            <a:r>
              <a:rPr lang="en-US" sz="1600" dirty="0">
                <a:ea typeface="Open Sans Light" panose="020B0306030504020204" pitchFamily="34" charset="0"/>
                <a:cs typeface="Open Sans Light" panose="020B0306030504020204" pitchFamily="34" charset="0"/>
              </a:rPr>
              <a:t>&gt; </a:t>
            </a:r>
            <a:r>
              <a:rPr lang="en-US" sz="1600" u="sng" dirty="0">
                <a:ea typeface="Open Sans Light" panose="020B0306030504020204" pitchFamily="34" charset="0"/>
                <a:cs typeface="Open Sans Light" panose="020B0306030504020204" pitchFamily="34" charset="0"/>
              </a:rPr>
              <a:t>Reporting</a:t>
            </a:r>
          </a:p>
          <a:p>
            <a:pPr marL="0" indent="0">
              <a:lnSpc>
                <a:spcPct val="100000"/>
              </a:lnSpc>
              <a:buNone/>
            </a:pPr>
            <a:endParaRPr lang="en-US" sz="1000" dirty="0">
              <a:ea typeface="Open Sans Light" panose="020B0306030504020204" pitchFamily="34" charset="0"/>
              <a:cs typeface="Open Sans Light" panose="020B0306030504020204" pitchFamily="34" charset="0"/>
            </a:endParaRPr>
          </a:p>
          <a:p>
            <a:pPr marL="0" indent="0">
              <a:lnSpc>
                <a:spcPct val="100000"/>
              </a:lnSpc>
              <a:buNone/>
            </a:pPr>
            <a:r>
              <a:rPr lang="en-US" sz="2000" dirty="0">
                <a:ea typeface="Open Sans Light" panose="020B0306030504020204" pitchFamily="34" charset="0"/>
                <a:cs typeface="Open Sans Light" panose="020B0306030504020204" pitchFamily="34" charset="0"/>
              </a:rPr>
              <a:t>📩</a:t>
            </a:r>
            <a:r>
              <a:rPr lang="en-US" sz="1800" dirty="0">
                <a:ea typeface="Open Sans Light" panose="020B0306030504020204" pitchFamily="34" charset="0"/>
                <a:cs typeface="Open Sans Light" panose="020B0306030504020204" pitchFamily="34" charset="0"/>
              </a:rPr>
              <a:t> </a:t>
            </a:r>
            <a:r>
              <a:rPr lang="en-US" sz="1800" b="1" dirty="0">
                <a:ea typeface="Open Sans Light" panose="020B0306030504020204" pitchFamily="34" charset="0"/>
                <a:cs typeface="Open Sans Light" panose="020B0306030504020204" pitchFamily="34" charset="0"/>
              </a:rPr>
              <a:t>Leave Request Type (v120.1)</a:t>
            </a:r>
          </a:p>
          <a:p>
            <a:pPr marL="0" indent="0">
              <a:lnSpc>
                <a:spcPct val="130000"/>
              </a:lnSpc>
              <a:buNone/>
            </a:pPr>
            <a:r>
              <a:rPr lang="en-US" sz="1600" dirty="0">
                <a:ea typeface="Open Sans Light" panose="020B0306030504020204" pitchFamily="34" charset="0"/>
                <a:cs typeface="Open Sans Light" panose="020B0306030504020204" pitchFamily="34" charset="0"/>
              </a:rPr>
              <a:t>When a leave request is submitted or approved, the leave type will now show in the subject of the email sent to both the staff member and administrator.</a:t>
            </a:r>
          </a:p>
          <a:p>
            <a:pPr marL="0" indent="0">
              <a:lnSpc>
                <a:spcPct val="100000"/>
              </a:lnSpc>
              <a:buNone/>
            </a:pPr>
            <a:endParaRPr lang="en-US" sz="1000" dirty="0">
              <a:ea typeface="Open Sans Light" panose="020B0306030504020204" pitchFamily="34" charset="0"/>
              <a:cs typeface="Open Sans Light" panose="020B0306030504020204" pitchFamily="34" charset="0"/>
            </a:endParaRPr>
          </a:p>
          <a:p>
            <a:pPr marL="0" indent="0">
              <a:lnSpc>
                <a:spcPct val="100000"/>
              </a:lnSpc>
              <a:buNone/>
            </a:pPr>
            <a:r>
              <a:rPr lang="en-US" sz="2000" dirty="0">
                <a:ea typeface="Open Sans Light" panose="020B0306030504020204" pitchFamily="34" charset="0"/>
                <a:cs typeface="Open Sans Light" panose="020B0306030504020204" pitchFamily="34" charset="0"/>
              </a:rPr>
              <a:t>🌎 </a:t>
            </a:r>
            <a:r>
              <a:rPr lang="en-US" sz="1800" b="1" dirty="0">
                <a:ea typeface="Open Sans Light" panose="020B0306030504020204" pitchFamily="34" charset="0"/>
                <a:cs typeface="Open Sans Light" panose="020B0306030504020204" pitchFamily="34" charset="0"/>
              </a:rPr>
              <a:t>Zone added to the Proposed Allocation screen (v119.1)</a:t>
            </a:r>
          </a:p>
          <a:p>
            <a:pPr marL="0" indent="0">
              <a:lnSpc>
                <a:spcPct val="120000"/>
              </a:lnSpc>
              <a:buNone/>
            </a:pPr>
            <a:r>
              <a:rPr lang="en-US" sz="1600" dirty="0">
                <a:ea typeface="Open Sans Light" panose="020B0306030504020204" pitchFamily="34" charset="0"/>
                <a:cs typeface="Open Sans Light" panose="020B0306030504020204" pitchFamily="34" charset="0"/>
              </a:rPr>
              <a:t>The zone of a shift is now displayed after running the allocation wizard, on the proposed allocation screen.</a:t>
            </a:r>
          </a:p>
        </p:txBody>
      </p:sp>
    </p:spTree>
    <p:extLst>
      <p:ext uri="{BB962C8B-B14F-4D97-AF65-F5344CB8AC3E}">
        <p14:creationId xmlns:p14="http://schemas.microsoft.com/office/powerpoint/2010/main" val="182734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4B838D-52DB-41F2-95D4-A9BB972C9FA0}"/>
              </a:ext>
            </a:extLst>
          </p:cNvPr>
          <p:cNvSpPr>
            <a:spLocks noGrp="1"/>
          </p:cNvSpPr>
          <p:nvPr>
            <p:ph type="ctrTitle"/>
          </p:nvPr>
        </p:nvSpPr>
        <p:spPr>
          <a:xfrm>
            <a:off x="741948" y="1971674"/>
            <a:ext cx="6800850" cy="3844925"/>
          </a:xfrm>
        </p:spPr>
        <p:txBody>
          <a:bodyPr>
            <a:normAutofit/>
          </a:bodyPr>
          <a:lstStyle/>
          <a:p>
            <a:br>
              <a:rPr lang="en-GB" dirty="0"/>
            </a:br>
            <a:br>
              <a:rPr lang="en-GB" dirty="0"/>
            </a:br>
            <a:r>
              <a:rPr lang="en-GB" dirty="0"/>
              <a:t>Thank you</a:t>
            </a:r>
          </a:p>
        </p:txBody>
      </p:sp>
      <p:pic>
        <p:nvPicPr>
          <p:cNvPr id="6" name="Picture Placeholder 2" descr="Two people looking at a computer&#10;&#10;Description automatically generated with medium confidence">
            <a:extLst>
              <a:ext uri="{FF2B5EF4-FFF2-40B4-BE49-F238E27FC236}">
                <a16:creationId xmlns:a16="http://schemas.microsoft.com/office/drawing/2014/main" id="{0FAEBF2A-DF99-4456-B573-BD2EEED4C1FE}"/>
              </a:ext>
            </a:extLst>
          </p:cNvPr>
          <p:cNvPicPr>
            <a:picLocks noGrp="1" noChangeAspect="1"/>
          </p:cNvPicPr>
          <p:nvPr>
            <p:ph type="pic" sz="quarter" idx="13"/>
          </p:nvPr>
        </p:nvPicPr>
        <p:blipFill>
          <a:blip r:embed="rId2">
            <a:duotone>
              <a:prstClr val="black"/>
              <a:srgbClr val="240A11">
                <a:tint val="45000"/>
                <a:satMod val="400000"/>
              </a:srgbClr>
            </a:duotone>
            <a:extLst>
              <a:ext uri="{28A0092B-C50C-407E-A947-70E740481C1C}">
                <a14:useLocalDpi xmlns:a14="http://schemas.microsoft.com/office/drawing/2010/main" val="0"/>
              </a:ext>
            </a:extLst>
          </a:blip>
          <a:srcRect l="26858" r="26858"/>
          <a:stretch>
            <a:fillRect/>
          </a:stretch>
        </p:blipFill>
        <p:spPr>
          <a:xfrm>
            <a:off x="8610600" y="1971675"/>
            <a:ext cx="2743200" cy="3952875"/>
          </a:xfrm>
        </p:spPr>
      </p:pic>
    </p:spTree>
    <p:extLst>
      <p:ext uri="{BB962C8B-B14F-4D97-AF65-F5344CB8AC3E}">
        <p14:creationId xmlns:p14="http://schemas.microsoft.com/office/powerpoint/2010/main" val="2722692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17749</TotalTime>
  <Words>830</Words>
  <Application>Microsoft Office PowerPoint</Application>
  <PresentationFormat>Widescreen</PresentationFormat>
  <Paragraphs>66</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Manrope</vt:lpstr>
      <vt:lpstr>Manrope ExtraBold</vt:lpstr>
      <vt:lpstr>Office Theme</vt:lpstr>
      <vt:lpstr>Lunchtime Learners</vt:lpstr>
      <vt:lpstr>Focus Groups</vt:lpstr>
      <vt:lpstr>Agenda</vt:lpstr>
      <vt:lpstr>1. Volunteer List</vt:lpstr>
      <vt:lpstr>1. Volunteer List</vt:lpstr>
      <vt:lpstr>2. News, Announcements &amp; Audits </vt:lpstr>
      <vt:lpstr>3. Sending Emails &amp; SMS from the rota</vt:lpstr>
      <vt:lpstr>4. New Functionality</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Terence Craven</dc:creator>
  <cp:lastModifiedBy>Ben Salisbury</cp:lastModifiedBy>
  <cp:revision>31</cp:revision>
  <dcterms:created xsi:type="dcterms:W3CDTF">2022-07-05T11:30:06Z</dcterms:created>
  <dcterms:modified xsi:type="dcterms:W3CDTF">2023-07-26T12:49:39Z</dcterms:modified>
</cp:coreProperties>
</file>