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74" r:id="rId2"/>
    <p:sldId id="258" r:id="rId3"/>
    <p:sldId id="310" r:id="rId4"/>
    <p:sldId id="276" r:id="rId5"/>
    <p:sldId id="283" r:id="rId6"/>
    <p:sldId id="293" r:id="rId7"/>
    <p:sldId id="281" r:id="rId8"/>
  </p:sldIdLst>
  <p:sldSz cx="12192000" cy="6858000"/>
  <p:notesSz cx="6858000" cy="9144000"/>
  <p:embeddedFontLst>
    <p:embeddedFont>
      <p:font typeface="Manrope" pitchFamily="2" charset="0"/>
      <p:regular r:id="rId10"/>
      <p:bold r:id="rId11"/>
    </p:embeddedFont>
    <p:embeddedFont>
      <p:font typeface="Manrope ExtraBold" pitchFamily="2" charset="0"/>
      <p:bold r:id="rId12"/>
    </p:embeddedFont>
    <p:embeddedFont>
      <p:font typeface="Open Sans ExtraBold" panose="020B0906030804020204" pitchFamily="34" charset="0"/>
      <p:bold r:id="rId13"/>
      <p:boldItalic r:id="rId14"/>
    </p:embeddedFont>
    <p:embeddedFont>
      <p:font typeface="Open Sans Light" panose="020B030603050402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35FF"/>
    <a:srgbClr val="FF004A"/>
    <a:srgbClr val="0000FF"/>
    <a:srgbClr val="000000"/>
    <a:srgbClr val="240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85920-7EA6-4398-94FF-E508FB231B7A}" v="35" dt="2024-03-27T12:21:39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0" autoAdjust="0"/>
    <p:restoredTop sz="93304" autoAdjust="0"/>
  </p:normalViewPr>
  <p:slideViewPr>
    <p:cSldViewPr snapToGrid="0">
      <p:cViewPr varScale="1">
        <p:scale>
          <a:sx n="81" d="100"/>
          <a:sy n="81" d="100"/>
        </p:scale>
        <p:origin x="367" y="43"/>
      </p:cViewPr>
      <p:guideLst/>
    </p:cSldViewPr>
  </p:slideViewPr>
  <p:outlineViewPr>
    <p:cViewPr>
      <p:scale>
        <a:sx n="33" d="100"/>
        <a:sy n="33" d="100"/>
      </p:scale>
      <p:origin x="0" y="-38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Salisbury" userId="336f7199-2138-4a24-bf5a-f69fd277b700" providerId="ADAL" clId="{36485920-7EA6-4398-94FF-E508FB231B7A}"/>
    <pc:docChg chg="undo custSel modSld">
      <pc:chgData name="Ben Salisbury" userId="336f7199-2138-4a24-bf5a-f69fd277b700" providerId="ADAL" clId="{36485920-7EA6-4398-94FF-E508FB231B7A}" dt="2024-03-27T13:42:33.203" v="2040" actId="20577"/>
      <pc:docMkLst>
        <pc:docMk/>
      </pc:docMkLst>
      <pc:sldChg chg="addSp delSp modSp mod">
        <pc:chgData name="Ben Salisbury" userId="336f7199-2138-4a24-bf5a-f69fd277b700" providerId="ADAL" clId="{36485920-7EA6-4398-94FF-E508FB231B7A}" dt="2024-03-18T15:05:50.108" v="1025" actId="27636"/>
        <pc:sldMkLst>
          <pc:docMk/>
          <pc:sldMk cId="1955845003" sldId="283"/>
        </pc:sldMkLst>
        <pc:spChg chg="mod">
          <ac:chgData name="Ben Salisbury" userId="336f7199-2138-4a24-bf5a-f69fd277b700" providerId="ADAL" clId="{36485920-7EA6-4398-94FF-E508FB231B7A}" dt="2024-03-18T10:56:13.850" v="44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36485920-7EA6-4398-94FF-E508FB231B7A}" dt="2024-03-18T15:05:50.108" v="1025" actId="27636"/>
          <ac:spMkLst>
            <pc:docMk/>
            <pc:sldMk cId="1955845003" sldId="283"/>
            <ac:spMk id="3" creationId="{A785FB59-7262-4A60-B893-B552822F3812}"/>
          </ac:spMkLst>
        </pc:spChg>
        <pc:picChg chg="add mod">
          <ac:chgData name="Ben Salisbury" userId="336f7199-2138-4a24-bf5a-f69fd277b700" providerId="ADAL" clId="{36485920-7EA6-4398-94FF-E508FB231B7A}" dt="2024-03-18T10:55:54.251" v="15" actId="1362"/>
          <ac:picMkLst>
            <pc:docMk/>
            <pc:sldMk cId="1955845003" sldId="283"/>
            <ac:picMk id="5" creationId="{2E6CCE57-352D-CE85-18BD-FF6D973AFC3F}"/>
          </ac:picMkLst>
        </pc:picChg>
        <pc:picChg chg="del">
          <ac:chgData name="Ben Salisbury" userId="336f7199-2138-4a24-bf5a-f69fd277b700" providerId="ADAL" clId="{36485920-7EA6-4398-94FF-E508FB231B7A}" dt="2024-03-18T10:53:49.212" v="0" actId="478"/>
          <ac:picMkLst>
            <pc:docMk/>
            <pc:sldMk cId="1955845003" sldId="283"/>
            <ac:picMk id="6" creationId="{3EDF408E-C800-08A1-621E-F00057110E37}"/>
          </ac:picMkLst>
        </pc:picChg>
      </pc:sldChg>
      <pc:sldChg chg="modSp mod">
        <pc:chgData name="Ben Salisbury" userId="336f7199-2138-4a24-bf5a-f69fd277b700" providerId="ADAL" clId="{36485920-7EA6-4398-94FF-E508FB231B7A}" dt="2024-03-27T13:42:33.203" v="2040" actId="20577"/>
        <pc:sldMkLst>
          <pc:docMk/>
          <pc:sldMk cId="1827345177" sldId="293"/>
        </pc:sldMkLst>
        <pc:spChg chg="mod">
          <ac:chgData name="Ben Salisbury" userId="336f7199-2138-4a24-bf5a-f69fd277b700" providerId="ADAL" clId="{36485920-7EA6-4398-94FF-E508FB231B7A}" dt="2024-03-27T13:42:33.203" v="2040" actId="20577"/>
          <ac:spMkLst>
            <pc:docMk/>
            <pc:sldMk cId="1827345177" sldId="293"/>
            <ac:spMk id="12" creationId="{8EC1C1EF-0080-B1C1-1830-7F546AD9BD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662C-ED3A-4708-BF1F-171B0B8675ED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DD4EB-2EE1-40E6-BE8F-88E4911992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4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61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85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56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4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5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129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70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2AF6-71B2-49AA-8B7C-6CB1095D3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08113"/>
            <a:ext cx="680085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76D6D-67EA-42A3-B7A1-B1A1FFAA3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87788"/>
            <a:ext cx="68008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2157-2479-49ED-B0D0-ADB115C9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1380A-E12F-40D9-A8B8-1674701C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AFBB-3D6B-4F97-8417-EE4C02F8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EA4D28-B03C-449A-938C-48AAF0FDF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2D4FB9-8E4C-4AD1-9C70-773702EDF7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0600" y="1971675"/>
            <a:ext cx="2743200" cy="395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48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214DCC-1F00-46B4-BB18-8555AF744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6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6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6B72F5-1639-4EA6-A81C-B89DA5D79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92FAC3-2018-4121-A1E6-608A7C851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2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4511-6861-457D-BAB0-11C324A0C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Manrope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21005" y="185738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11480" y="179387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FB1D0B-B50E-4B6D-B6BC-141862318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1128876" y="185738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0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34570-27A2-4899-B7E7-B383C9C5C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20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837C6-4D54-4A17-986A-A2F58C2C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960DF-E404-408C-A114-8A2439453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0EA6-3DF2-4B84-8C56-3F3C882F9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37CDB-7B55-47DA-8FA1-F947B470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BE34-D495-49E6-9A53-6BC60F43C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8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63" r:id="rId7"/>
    <p:sldLayoutId id="2147483652" r:id="rId8"/>
    <p:sldLayoutId id="2147483664" r:id="rId9"/>
    <p:sldLayoutId id="2147483665" r:id="rId10"/>
    <p:sldLayoutId id="2147483653" r:id="rId11"/>
    <p:sldLayoutId id="2147483666" r:id="rId12"/>
    <p:sldLayoutId id="2147483667" r:id="rId13"/>
    <p:sldLayoutId id="2147483654" r:id="rId14"/>
    <p:sldLayoutId id="2147483668" r:id="rId15"/>
    <p:sldLayoutId id="2147483669" r:id="rId16"/>
    <p:sldLayoutId id="2147483655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nrope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eedback@rotamaster.co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7DA27-9AFF-46F1-B978-D84BD52F8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38382"/>
            <a:ext cx="6800850" cy="3220359"/>
          </a:xfrm>
        </p:spPr>
        <p:txBody>
          <a:bodyPr>
            <a:normAutofit/>
          </a:bodyPr>
          <a:lstStyle/>
          <a:p>
            <a:r>
              <a:rPr lang="en-GB" dirty="0"/>
              <a:t>Lunchtime Learners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4D04FC-F680-401A-AD9E-08244E0A3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50816"/>
            <a:ext cx="6800850" cy="1655762"/>
          </a:xfrm>
        </p:spPr>
        <p:txBody>
          <a:bodyPr/>
          <a:lstStyle/>
          <a:p>
            <a:r>
              <a:rPr lang="en-GB" dirty="0"/>
              <a:t>March 2024</a:t>
            </a:r>
          </a:p>
          <a:p>
            <a:r>
              <a:rPr lang="en-GB" dirty="0"/>
              <a:t>Ben Salisbury, Customer Success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F1025AC-64B0-4D24-99BE-8D92913C08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r="26886"/>
          <a:stretch/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98088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93EE-65B3-46EC-B6E0-ABA7B3EA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735FF"/>
                </a:solidFill>
              </a:rPr>
              <a:t>March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E66A1-0C29-4E4D-9EB5-0A2EC570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294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Data Quality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Shift Verification: Staff Hub &amp; App</a:t>
            </a:r>
            <a:endParaRPr lang="en-GB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Location-based clock-in/out 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(Attendance+)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New Functionality</a:t>
            </a:r>
            <a:b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💡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What should we cover next? </a:t>
            </a:r>
            <a:b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r>
              <a:rPr lang="en-US" sz="2400" dirty="0">
                <a:solidFill>
                  <a:srgbClr val="7735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feedback@rotamaster.co.uk</a:t>
            </a:r>
            <a:r>
              <a:rPr lang="en-US" sz="2400" dirty="0">
                <a:solidFill>
                  <a:srgbClr val="7735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with your suggestions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A37C805D-695C-E02F-67E7-F484C81D8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775162"/>
            <a:ext cx="540000" cy="540000"/>
          </a:xfrm>
          <a:prstGeom prst="rect">
            <a:avLst/>
          </a:prstGeom>
        </p:spPr>
      </p:pic>
      <p:pic>
        <p:nvPicPr>
          <p:cNvPr id="16" name="Graphic 15" descr="Badge Tick1 with solid fill">
            <a:extLst>
              <a:ext uri="{FF2B5EF4-FFF2-40B4-BE49-F238E27FC236}">
                <a16:creationId xmlns:a16="http://schemas.microsoft.com/office/drawing/2014/main" id="{35F2FE2B-6A11-81C2-DF5F-76749206C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555894"/>
            <a:ext cx="540000" cy="540000"/>
          </a:xfrm>
          <a:prstGeom prst="rect">
            <a:avLst/>
          </a:prstGeom>
        </p:spPr>
      </p:pic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E39DB0B7-A250-BECE-AC45-F75407E88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336626"/>
            <a:ext cx="540000" cy="540000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4872363B-EE76-CD89-56D3-0B8F14C9E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409748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Data Quality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A2490-484A-419F-AB5A-4C7087B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Archiving Staff Records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When a staff member leaves, to prevent incorrect shift allocation &amp; to hide their record,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archive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them in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Personnel Manager.</a:t>
            </a:r>
            <a:endParaRPr lang="en-US" sz="18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What do I do when a ‘setting/option’ is no longer required?</a:t>
            </a:r>
            <a:endParaRPr lang="en-US" sz="2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Whether it’s a shift group or pay rate pattern, how we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hide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settings &amp; options remains the same.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If something is actively being used, it cannot be deleted and to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hide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this instead, we may need to adjust our records accordingly.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RotaMaster will tell us where a setting/option is being used when we press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hide button</a:t>
            </a:r>
            <a:endParaRPr lang="en-US" sz="18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Picture 2" descr="A computer with a diagram&#10;&#10;Description automatically generated with medium confidence">
            <a:extLst>
              <a:ext uri="{FF2B5EF4-FFF2-40B4-BE49-F238E27FC236}">
                <a16:creationId xmlns:a16="http://schemas.microsoft.com/office/drawing/2014/main" id="{B648C314-B858-F968-558A-963C6588D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67906"/>
            <a:ext cx="8542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4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400F9B-F6A2-471D-856C-A39A8AA3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	Shift Verification</a:t>
            </a:r>
            <a:endParaRPr lang="en-GB" sz="360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175C57B-3D41-E140-288A-E3D2A70F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36" y="1610591"/>
            <a:ext cx="10788400" cy="488228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What is shift verification?</a:t>
            </a:r>
            <a:endParaRPr lang="en-GB" sz="2200" dirty="0">
              <a:solidFill>
                <a:srgbClr val="240A11"/>
              </a:solidFill>
              <a:latin typeface="Manrope ExtraBold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 tool that organisations can utilise &amp; automate to obtain staff feedback on their shifts, to ensure that hours, locations and values are accurate and expected.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Where do we enable shift verification?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Shifts can be set to automatically open for verification or manually opened by a rota administrator.</a:t>
            </a:r>
            <a:endParaRPr lang="en-GB" sz="2200" dirty="0">
              <a:solidFill>
                <a:srgbClr val="240A11"/>
              </a:solidFill>
              <a:latin typeface="Manrope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How do… staff verify their shifts &amp; managers respond to disputes?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Once open for verification, staff can either ‘thumbs up’ or ‘thumbs down’ their shifts in the staff hub/app.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Rota administrators will then see this feedback in the rota and can see disputes in a new tab when editing a shift.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4878C8B-0174-F162-FDBE-843B4B61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67907"/>
            <a:ext cx="6711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7B91-8A01-4AAC-9DEB-94FD300A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Location-based clock-in/out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5FB59-7262-4A60-B893-B552822F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0515600" cy="4982255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What is location-based clock-in?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 ExtraBold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As part of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Attendance+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duty stations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can be configured with a location and radius. Once set-up, staff will only be able to clock into their shifts when they are within the defined distance.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How do I configure a location for a duty station?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 ExtraBold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Open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Rota &gt; Rota Settings &gt; Duty Stations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, edit your duty station &amp; press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Set New Lat/Long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to open a map.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Next, either search for a postcode/address or zoom in on the map and click to set the pinned location.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Finally, enter the number of meters someone can be away before they can clock in.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How could I manage remote shifts?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 ExtraBold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remote duty station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could be created with no set location, allowing clock-in/out from anywhere.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CCE57-352D-CE85-18BD-FF6D973AF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0" y="667907"/>
            <a:ext cx="80816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New Functionality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ED13E13-A9D5-B2E2-36A0-AA2D2418B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2906"/>
            <a:ext cx="810000" cy="8100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EC1C1EF-0080-B1C1-1830-7F546AD9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35812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📝</a:t>
            </a: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Quick Edit Pay Rate Groups for Adjustments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(i131)</a:t>
            </a:r>
            <a:endParaRPr lang="en-US" sz="2200" dirty="0">
              <a:solidFill>
                <a:srgbClr val="7735F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The ability to edit the pay rate group for multiple adjustments at once, via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quick edit button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b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🙈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Hide weekends in Rota Weekly Viewer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(i131)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There is now a new filter to hide weekends in Rota Weekly Viewer.</a:t>
            </a:r>
            <a:b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🤒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New Sickness Report incl. Total Duration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(i131)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 new sickness report (860) is available that details the total duration, in addition to total working days &amp; total working hours.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📅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Tiered Annual Leave Improvements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(i132)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Two new settings are available in Annual Leave Configuration, the first grants additional allowance to staff in the current AL year and the second option will pro-rata this value.</a:t>
            </a:r>
          </a:p>
        </p:txBody>
      </p:sp>
    </p:spTree>
    <p:extLst>
      <p:ext uri="{BB962C8B-B14F-4D97-AF65-F5344CB8AC3E}">
        <p14:creationId xmlns:p14="http://schemas.microsoft.com/office/powerpoint/2010/main" val="182734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B838D-52DB-41F2-95D4-A9BB972C9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948" y="1971674"/>
            <a:ext cx="6800850" cy="3844925"/>
          </a:xfrm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Thank you</a:t>
            </a:r>
          </a:p>
        </p:txBody>
      </p:sp>
      <p:pic>
        <p:nvPicPr>
          <p:cNvPr id="6" name="Picture Placeholder 2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0FAEBF2A-DF99-4456-B573-BD2EEED4C1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rgbClr val="240A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r="26858"/>
          <a:stretch>
            <a:fillRect/>
          </a:stretch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72269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19357</TotalTime>
  <Words>583</Words>
  <Application>Microsoft Office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Open Sans ExtraBold</vt:lpstr>
      <vt:lpstr>Manrope</vt:lpstr>
      <vt:lpstr>Arial</vt:lpstr>
      <vt:lpstr>Manrope ExtraBold</vt:lpstr>
      <vt:lpstr>Calibri</vt:lpstr>
      <vt:lpstr>Open Sans Light</vt:lpstr>
      <vt:lpstr>Office Theme</vt:lpstr>
      <vt:lpstr>Lunchtime Learners</vt:lpstr>
      <vt:lpstr>March 2024</vt:lpstr>
      <vt:lpstr> Data Quality</vt:lpstr>
      <vt:lpstr> Shift Verification</vt:lpstr>
      <vt:lpstr> Location-based clock-in/out</vt:lpstr>
      <vt:lpstr> New Functionality</vt:lpstr>
      <vt:lpstr>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Terence Craven</dc:creator>
  <cp:lastModifiedBy>Ben Salisbury</cp:lastModifiedBy>
  <cp:revision>32</cp:revision>
  <dcterms:created xsi:type="dcterms:W3CDTF">2022-07-05T11:30:06Z</dcterms:created>
  <dcterms:modified xsi:type="dcterms:W3CDTF">2024-03-27T13:42:39Z</dcterms:modified>
</cp:coreProperties>
</file>