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74" r:id="rId2"/>
    <p:sldId id="258" r:id="rId3"/>
    <p:sldId id="276" r:id="rId4"/>
    <p:sldId id="305" r:id="rId5"/>
    <p:sldId id="307" r:id="rId6"/>
    <p:sldId id="283" r:id="rId7"/>
    <p:sldId id="293" r:id="rId8"/>
    <p:sldId id="281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anrope" pitchFamily="2" charset="0"/>
      <p:regular r:id="rId15"/>
      <p:bold r:id="rId16"/>
    </p:embeddedFont>
    <p:embeddedFont>
      <p:font typeface="Manrope ExtraBold" pitchFamily="2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A"/>
    <a:srgbClr val="7735FF"/>
    <a:srgbClr val="0000FF"/>
    <a:srgbClr val="FFFFFF"/>
    <a:srgbClr val="000000"/>
    <a:srgbClr val="240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F59642-3A22-4391-8959-E3D4B88D0452}" v="389" dt="2023-11-29T13:55:37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0" autoAdjust="0"/>
    <p:restoredTop sz="81229" autoAdjust="0"/>
  </p:normalViewPr>
  <p:slideViewPr>
    <p:cSldViewPr snapToGrid="0">
      <p:cViewPr varScale="1">
        <p:scale>
          <a:sx n="71" d="100"/>
          <a:sy n="71" d="100"/>
        </p:scale>
        <p:origin x="1426" y="29"/>
      </p:cViewPr>
      <p:guideLst/>
    </p:cSldViewPr>
  </p:slideViewPr>
  <p:outlineViewPr>
    <p:cViewPr>
      <p:scale>
        <a:sx n="33" d="100"/>
        <a:sy n="33" d="100"/>
      </p:scale>
      <p:origin x="0" y="-38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Salisbury" userId="336f7199-2138-4a24-bf5a-f69fd277b700" providerId="ADAL" clId="{F2F59642-3A22-4391-8959-E3D4B88D0452}"/>
    <pc:docChg chg="undo redo custSel addSld delSld modSld">
      <pc:chgData name="Ben Salisbury" userId="336f7199-2138-4a24-bf5a-f69fd277b700" providerId="ADAL" clId="{F2F59642-3A22-4391-8959-E3D4B88D0452}" dt="2023-11-29T13:55:37.129" v="5372" actId="20577"/>
      <pc:docMkLst>
        <pc:docMk/>
      </pc:docMkLst>
      <pc:sldChg chg="addSp delSp modSp mod">
        <pc:chgData name="Ben Salisbury" userId="336f7199-2138-4a24-bf5a-f69fd277b700" providerId="ADAL" clId="{F2F59642-3A22-4391-8959-E3D4B88D0452}" dt="2023-11-29T12:23:12.728" v="5214" actId="6549"/>
        <pc:sldMkLst>
          <pc:docMk/>
          <pc:sldMk cId="2521456531" sldId="258"/>
        </pc:sldMkLst>
        <pc:spChg chg="mod">
          <ac:chgData name="Ben Salisbury" userId="336f7199-2138-4a24-bf5a-f69fd277b700" providerId="ADAL" clId="{F2F59642-3A22-4391-8959-E3D4B88D0452}" dt="2023-11-28T15:49:19.008" v="13" actId="20577"/>
          <ac:spMkLst>
            <pc:docMk/>
            <pc:sldMk cId="2521456531" sldId="258"/>
            <ac:spMk id="2" creationId="{EF4793EE-65B3-46EC-B6E0-ABA7B3EA9569}"/>
          </ac:spMkLst>
        </pc:spChg>
        <pc:spChg chg="mod">
          <ac:chgData name="Ben Salisbury" userId="336f7199-2138-4a24-bf5a-f69fd277b700" providerId="ADAL" clId="{F2F59642-3A22-4391-8959-E3D4B88D0452}" dt="2023-11-29T12:23:12.728" v="5214" actId="6549"/>
          <ac:spMkLst>
            <pc:docMk/>
            <pc:sldMk cId="2521456531" sldId="258"/>
            <ac:spMk id="3" creationId="{760E66A1-0C29-4E4D-9EB5-0A2EC570A201}"/>
          </ac:spMkLst>
        </pc:spChg>
        <pc:picChg chg="add del mod">
          <ac:chgData name="Ben Salisbury" userId="336f7199-2138-4a24-bf5a-f69fd277b700" providerId="ADAL" clId="{F2F59642-3A22-4391-8959-E3D4B88D0452}" dt="2023-11-28T16:20:39.846" v="2137" actId="21"/>
          <ac:picMkLst>
            <pc:docMk/>
            <pc:sldMk cId="2521456531" sldId="258"/>
            <ac:picMk id="5" creationId="{7FC6438A-5DE6-61DD-3E9B-C74E5461E03B}"/>
          </ac:picMkLst>
        </pc:picChg>
      </pc:sldChg>
      <pc:sldChg chg="modSp mod">
        <pc:chgData name="Ben Salisbury" userId="336f7199-2138-4a24-bf5a-f69fd277b700" providerId="ADAL" clId="{F2F59642-3A22-4391-8959-E3D4B88D0452}" dt="2023-11-28T15:53:11.972" v="294" actId="20577"/>
        <pc:sldMkLst>
          <pc:docMk/>
          <pc:sldMk cId="2980887916" sldId="274"/>
        </pc:sldMkLst>
        <pc:spChg chg="mod">
          <ac:chgData name="Ben Salisbury" userId="336f7199-2138-4a24-bf5a-f69fd277b700" providerId="ADAL" clId="{F2F59642-3A22-4391-8959-E3D4B88D0452}" dt="2023-11-28T15:53:11.972" v="294" actId="20577"/>
          <ac:spMkLst>
            <pc:docMk/>
            <pc:sldMk cId="2980887916" sldId="274"/>
            <ac:spMk id="5" creationId="{104D04FC-F680-401A-AD9E-08244E0A3A2A}"/>
          </ac:spMkLst>
        </pc:spChg>
      </pc:sldChg>
      <pc:sldChg chg="addSp delSp modSp mod modAnim">
        <pc:chgData name="Ben Salisbury" userId="336f7199-2138-4a24-bf5a-f69fd277b700" providerId="ADAL" clId="{F2F59642-3A22-4391-8959-E3D4B88D0452}" dt="2023-11-29T13:55:37.129" v="5372" actId="20577"/>
        <pc:sldMkLst>
          <pc:docMk/>
          <pc:sldMk cId="432659496" sldId="276"/>
        </pc:sldMkLst>
        <pc:spChg chg="mod">
          <ac:chgData name="Ben Salisbury" userId="336f7199-2138-4a24-bf5a-f69fd277b700" providerId="ADAL" clId="{F2F59642-3A22-4391-8959-E3D4B88D0452}" dt="2023-11-29T13:55:37.129" v="5372" actId="20577"/>
          <ac:spMkLst>
            <pc:docMk/>
            <pc:sldMk cId="432659496" sldId="276"/>
            <ac:spMk id="2" creationId="{0175C57B-3D41-E140-288A-E3D2A70FD9D6}"/>
          </ac:spMkLst>
        </pc:spChg>
        <pc:spChg chg="mod">
          <ac:chgData name="Ben Salisbury" userId="336f7199-2138-4a24-bf5a-f69fd277b700" providerId="ADAL" clId="{F2F59642-3A22-4391-8959-E3D4B88D0452}" dt="2023-11-28T15:52:56.875" v="284" actId="20577"/>
          <ac:spMkLst>
            <pc:docMk/>
            <pc:sldMk cId="432659496" sldId="276"/>
            <ac:spMk id="4" creationId="{D1400F9B-F6A2-471D-856C-A39A8AA35819}"/>
          </ac:spMkLst>
        </pc:spChg>
        <pc:picChg chg="del">
          <ac:chgData name="Ben Salisbury" userId="336f7199-2138-4a24-bf5a-f69fd277b700" providerId="ADAL" clId="{F2F59642-3A22-4391-8959-E3D4B88D0452}" dt="2023-11-28T15:52:05.806" v="207" actId="478"/>
          <ac:picMkLst>
            <pc:docMk/>
            <pc:sldMk cId="432659496" sldId="276"/>
            <ac:picMk id="3" creationId="{BE9C7116-616F-2D78-D667-7649C9BEDEF6}"/>
          </ac:picMkLst>
        </pc:picChg>
        <pc:picChg chg="add mod">
          <ac:chgData name="Ben Salisbury" userId="336f7199-2138-4a24-bf5a-f69fd277b700" providerId="ADAL" clId="{F2F59642-3A22-4391-8959-E3D4B88D0452}" dt="2023-11-28T15:52:14.506" v="208" actId="1076"/>
          <ac:picMkLst>
            <pc:docMk/>
            <pc:sldMk cId="432659496" sldId="276"/>
            <ac:picMk id="6" creationId="{24878C8B-0174-F162-FDBE-843B4B61303D}"/>
          </ac:picMkLst>
        </pc:picChg>
        <pc:picChg chg="del">
          <ac:chgData name="Ben Salisbury" userId="336f7199-2138-4a24-bf5a-f69fd277b700" providerId="ADAL" clId="{F2F59642-3A22-4391-8959-E3D4B88D0452}" dt="2023-11-28T15:52:23.904" v="211" actId="478"/>
          <ac:picMkLst>
            <pc:docMk/>
            <pc:sldMk cId="432659496" sldId="276"/>
            <ac:picMk id="7" creationId="{7843DF9D-3082-0DC0-BF5C-69D498107675}"/>
          </ac:picMkLst>
        </pc:picChg>
      </pc:sldChg>
      <pc:sldChg chg="addSp delSp modSp mod">
        <pc:chgData name="Ben Salisbury" userId="336f7199-2138-4a24-bf5a-f69fd277b700" providerId="ADAL" clId="{F2F59642-3A22-4391-8959-E3D4B88D0452}" dt="2023-11-28T17:14:24.120" v="5212" actId="20577"/>
        <pc:sldMkLst>
          <pc:docMk/>
          <pc:sldMk cId="1955845003" sldId="283"/>
        </pc:sldMkLst>
        <pc:spChg chg="mod">
          <ac:chgData name="Ben Salisbury" userId="336f7199-2138-4a24-bf5a-f69fd277b700" providerId="ADAL" clId="{F2F59642-3A22-4391-8959-E3D4B88D0452}" dt="2023-11-28T16:19:49.835" v="2135" actId="20577"/>
          <ac:spMkLst>
            <pc:docMk/>
            <pc:sldMk cId="1955845003" sldId="283"/>
            <ac:spMk id="2" creationId="{B7F67B91-8A01-4AAC-9DEB-94FD300A36B3}"/>
          </ac:spMkLst>
        </pc:spChg>
        <pc:spChg chg="mod">
          <ac:chgData name="Ben Salisbury" userId="336f7199-2138-4a24-bf5a-f69fd277b700" providerId="ADAL" clId="{F2F59642-3A22-4391-8959-E3D4B88D0452}" dt="2023-11-28T17:14:24.120" v="5212" actId="20577"/>
          <ac:spMkLst>
            <pc:docMk/>
            <pc:sldMk cId="1955845003" sldId="283"/>
            <ac:spMk id="3" creationId="{A785FB59-7262-4A60-B893-B552822F3812}"/>
          </ac:spMkLst>
        </pc:spChg>
        <pc:picChg chg="add mod">
          <ac:chgData name="Ben Salisbury" userId="336f7199-2138-4a24-bf5a-f69fd277b700" providerId="ADAL" clId="{F2F59642-3A22-4391-8959-E3D4B88D0452}" dt="2023-11-28T16:21:00.293" v="2145" actId="1076"/>
          <ac:picMkLst>
            <pc:docMk/>
            <pc:sldMk cId="1955845003" sldId="283"/>
            <ac:picMk id="4" creationId="{E7C0FE17-7597-12B3-0A2A-99AC851B266F}"/>
          </ac:picMkLst>
        </pc:picChg>
        <pc:picChg chg="del">
          <ac:chgData name="Ben Salisbury" userId="336f7199-2138-4a24-bf5a-f69fd277b700" providerId="ADAL" clId="{F2F59642-3A22-4391-8959-E3D4B88D0452}" dt="2023-11-28T16:20:57.463" v="2144" actId="478"/>
          <ac:picMkLst>
            <pc:docMk/>
            <pc:sldMk cId="1955845003" sldId="283"/>
            <ac:picMk id="6" creationId="{9673EF60-9B9E-6F43-D967-FC28405F832C}"/>
          </ac:picMkLst>
        </pc:picChg>
      </pc:sldChg>
      <pc:sldChg chg="modSp mod">
        <pc:chgData name="Ben Salisbury" userId="336f7199-2138-4a24-bf5a-f69fd277b700" providerId="ADAL" clId="{F2F59642-3A22-4391-8959-E3D4B88D0452}" dt="2023-11-28T16:41:49.528" v="4335" actId="20577"/>
        <pc:sldMkLst>
          <pc:docMk/>
          <pc:sldMk cId="1827345177" sldId="293"/>
        </pc:sldMkLst>
        <pc:spChg chg="mod">
          <ac:chgData name="Ben Salisbury" userId="336f7199-2138-4a24-bf5a-f69fd277b700" providerId="ADAL" clId="{F2F59642-3A22-4391-8959-E3D4B88D0452}" dt="2023-11-28T16:41:49.528" v="4335" actId="20577"/>
          <ac:spMkLst>
            <pc:docMk/>
            <pc:sldMk cId="1827345177" sldId="293"/>
            <ac:spMk id="12" creationId="{8EC1C1EF-0080-B1C1-1830-7F546AD9BDC2}"/>
          </ac:spMkLst>
        </pc:spChg>
      </pc:sldChg>
      <pc:sldChg chg="delSp modSp mod">
        <pc:chgData name="Ben Salisbury" userId="336f7199-2138-4a24-bf5a-f69fd277b700" providerId="ADAL" clId="{F2F59642-3A22-4391-8959-E3D4B88D0452}" dt="2023-11-28T17:14:32.293" v="5213" actId="20577"/>
        <pc:sldMkLst>
          <pc:docMk/>
          <pc:sldMk cId="2303982321" sldId="305"/>
        </pc:sldMkLst>
        <pc:spChg chg="mod">
          <ac:chgData name="Ben Salisbury" userId="336f7199-2138-4a24-bf5a-f69fd277b700" providerId="ADAL" clId="{F2F59642-3A22-4391-8959-E3D4B88D0452}" dt="2023-11-28T16:01:00.409" v="622" actId="20577"/>
          <ac:spMkLst>
            <pc:docMk/>
            <pc:sldMk cId="2303982321" sldId="305"/>
            <ac:spMk id="4" creationId="{CAD7CCCE-E2C0-4F2A-BA4B-9500562C9C75}"/>
          </ac:spMkLst>
        </pc:spChg>
        <pc:spChg chg="mod">
          <ac:chgData name="Ben Salisbury" userId="336f7199-2138-4a24-bf5a-f69fd277b700" providerId="ADAL" clId="{F2F59642-3A22-4391-8959-E3D4B88D0452}" dt="2023-11-28T17:14:32.293" v="5213" actId="20577"/>
          <ac:spMkLst>
            <pc:docMk/>
            <pc:sldMk cId="2303982321" sldId="305"/>
            <ac:spMk id="5" creationId="{CBDA2490-484A-419F-AB5A-4C7087B0D5F3}"/>
          </ac:spMkLst>
        </pc:spChg>
        <pc:picChg chg="del">
          <ac:chgData name="Ben Salisbury" userId="336f7199-2138-4a24-bf5a-f69fd277b700" providerId="ADAL" clId="{F2F59642-3A22-4391-8959-E3D4B88D0452}" dt="2023-11-28T16:00:46.210" v="586" actId="478"/>
          <ac:picMkLst>
            <pc:docMk/>
            <pc:sldMk cId="2303982321" sldId="305"/>
            <ac:picMk id="7" creationId="{5EE989F7-A124-A2E7-7005-C4FDEB216F9D}"/>
          </ac:picMkLst>
        </pc:picChg>
      </pc:sldChg>
      <pc:sldChg chg="del">
        <pc:chgData name="Ben Salisbury" userId="336f7199-2138-4a24-bf5a-f69fd277b700" providerId="ADAL" clId="{F2F59642-3A22-4391-8959-E3D4B88D0452}" dt="2023-11-28T16:41:59.622" v="4336" actId="2696"/>
        <pc:sldMkLst>
          <pc:docMk/>
          <pc:sldMk cId="2256466068" sldId="306"/>
        </pc:sldMkLst>
      </pc:sldChg>
      <pc:sldChg chg="addSp delSp modSp add mod">
        <pc:chgData name="Ben Salisbury" userId="336f7199-2138-4a24-bf5a-f69fd277b700" providerId="ADAL" clId="{F2F59642-3A22-4391-8959-E3D4B88D0452}" dt="2023-11-28T17:14:03.064" v="5201" actId="20577"/>
        <pc:sldMkLst>
          <pc:docMk/>
          <pc:sldMk cId="4243609359" sldId="307"/>
        </pc:sldMkLst>
        <pc:spChg chg="mod">
          <ac:chgData name="Ben Salisbury" userId="336f7199-2138-4a24-bf5a-f69fd277b700" providerId="ADAL" clId="{F2F59642-3A22-4391-8959-E3D4B88D0452}" dt="2023-11-28T17:14:03.064" v="5201" actId="20577"/>
          <ac:spMkLst>
            <pc:docMk/>
            <pc:sldMk cId="4243609359" sldId="307"/>
            <ac:spMk id="5" creationId="{CBDA2490-484A-419F-AB5A-4C7087B0D5F3}"/>
          </ac:spMkLst>
        </pc:spChg>
        <pc:spChg chg="add del mod">
          <ac:chgData name="Ben Salisbury" userId="336f7199-2138-4a24-bf5a-f69fd277b700" providerId="ADAL" clId="{F2F59642-3A22-4391-8959-E3D4B88D0452}" dt="2023-11-28T16:14:58.027" v="1941" actId="478"/>
          <ac:spMkLst>
            <pc:docMk/>
            <pc:sldMk cId="4243609359" sldId="307"/>
            <ac:spMk id="6" creationId="{77E67367-38C3-C406-6F27-10DFD53CAAC2}"/>
          </ac:spMkLst>
        </pc:spChg>
      </pc:sldChg>
    </pc:docChg>
  </pc:docChgLst>
  <pc:docChgLst>
    <pc:chgData name="Ben Salisbury" userId="336f7199-2138-4a24-bf5a-f69fd277b700" providerId="ADAL" clId="{7446BD45-21E1-4077-A4C7-433908086333}"/>
    <pc:docChg chg="undo custSel addSld delSld modSld">
      <pc:chgData name="Ben Salisbury" userId="336f7199-2138-4a24-bf5a-f69fd277b700" providerId="ADAL" clId="{7446BD45-21E1-4077-A4C7-433908086333}" dt="2023-07-26T12:49:28.560" v="1033" actId="20578"/>
      <pc:docMkLst>
        <pc:docMk/>
      </pc:docMkLst>
      <pc:sldChg chg="modSp">
        <pc:chgData name="Ben Salisbury" userId="336f7199-2138-4a24-bf5a-f69fd277b700" providerId="ADAL" clId="{7446BD45-21E1-4077-A4C7-433908086333}" dt="2023-07-26T12:49:28.560" v="1033" actId="20578"/>
        <pc:sldMkLst>
          <pc:docMk/>
          <pc:sldMk cId="1955845003" sldId="283"/>
        </pc:sldMkLst>
        <pc:spChg chg="mod">
          <ac:chgData name="Ben Salisbury" userId="336f7199-2138-4a24-bf5a-f69fd277b700" providerId="ADAL" clId="{7446BD45-21E1-4077-A4C7-433908086333}" dt="2023-07-26T12:49:28.560" v="1033" actId="20578"/>
          <ac:spMkLst>
            <pc:docMk/>
            <pc:sldMk cId="1955845003" sldId="283"/>
            <ac:spMk id="3" creationId="{A785FB59-7262-4A60-B893-B552822F3812}"/>
          </ac:spMkLst>
        </pc:spChg>
      </pc:sldChg>
      <pc:sldChg chg="modSp mod">
        <pc:chgData name="Ben Salisbury" userId="336f7199-2138-4a24-bf5a-f69fd277b700" providerId="ADAL" clId="{7446BD45-21E1-4077-A4C7-433908086333}" dt="2023-07-25T08:03:16.327" v="42" actId="20577"/>
        <pc:sldMkLst>
          <pc:docMk/>
          <pc:sldMk cId="1827345177" sldId="293"/>
        </pc:sldMkLst>
        <pc:spChg chg="mod">
          <ac:chgData name="Ben Salisbury" userId="336f7199-2138-4a24-bf5a-f69fd277b700" providerId="ADAL" clId="{7446BD45-21E1-4077-A4C7-433908086333}" dt="2023-07-25T08:03:16.327" v="42" actId="20577"/>
          <ac:spMkLst>
            <pc:docMk/>
            <pc:sldMk cId="1827345177" sldId="293"/>
            <ac:spMk id="5" creationId="{CBDA2490-484A-419F-AB5A-4C7087B0D5F3}"/>
          </ac:spMkLst>
        </pc:spChg>
      </pc:sldChg>
      <pc:sldChg chg="modSp mod">
        <pc:chgData name="Ben Salisbury" userId="336f7199-2138-4a24-bf5a-f69fd277b700" providerId="ADAL" clId="{7446BD45-21E1-4077-A4C7-433908086333}" dt="2023-07-25T08:06:06.001" v="49" actId="20577"/>
        <pc:sldMkLst>
          <pc:docMk/>
          <pc:sldMk cId="977943579" sldId="301"/>
        </pc:sldMkLst>
        <pc:spChg chg="mod">
          <ac:chgData name="Ben Salisbury" userId="336f7199-2138-4a24-bf5a-f69fd277b700" providerId="ADAL" clId="{7446BD45-21E1-4077-A4C7-433908086333}" dt="2023-07-25T08:06:06.001" v="49" actId="20577"/>
          <ac:spMkLst>
            <pc:docMk/>
            <pc:sldMk cId="977943579" sldId="301"/>
            <ac:spMk id="2" creationId="{0175C57B-3D41-E140-288A-E3D2A70FD9D6}"/>
          </ac:spMkLst>
        </pc:spChg>
      </pc:sldChg>
      <pc:sldChg chg="new del">
        <pc:chgData name="Ben Salisbury" userId="336f7199-2138-4a24-bf5a-f69fd277b700" providerId="ADAL" clId="{7446BD45-21E1-4077-A4C7-433908086333}" dt="2023-07-26T08:38:49.860" v="51" actId="680"/>
        <pc:sldMkLst>
          <pc:docMk/>
          <pc:sldMk cId="1119948844" sldId="302"/>
        </pc:sldMkLst>
      </pc:sldChg>
      <pc:sldChg chg="delSp modSp add mod">
        <pc:chgData name="Ben Salisbury" userId="336f7199-2138-4a24-bf5a-f69fd277b700" providerId="ADAL" clId="{7446BD45-21E1-4077-A4C7-433908086333}" dt="2023-07-26T08:57:21.921" v="1032" actId="20577"/>
        <pc:sldMkLst>
          <pc:docMk/>
          <pc:sldMk cId="3047931078" sldId="302"/>
        </pc:sldMkLst>
        <pc:spChg chg="mod">
          <ac:chgData name="Ben Salisbury" userId="336f7199-2138-4a24-bf5a-f69fd277b700" providerId="ADAL" clId="{7446BD45-21E1-4077-A4C7-433908086333}" dt="2023-07-26T08:39:15.696" v="66" actId="20577"/>
          <ac:spMkLst>
            <pc:docMk/>
            <pc:sldMk cId="3047931078" sldId="302"/>
            <ac:spMk id="2" creationId="{B7F67B91-8A01-4AAC-9DEB-94FD300A36B3}"/>
          </ac:spMkLst>
        </pc:spChg>
        <pc:spChg chg="mod">
          <ac:chgData name="Ben Salisbury" userId="336f7199-2138-4a24-bf5a-f69fd277b700" providerId="ADAL" clId="{7446BD45-21E1-4077-A4C7-433908086333}" dt="2023-07-26T08:57:21.921" v="1032" actId="20577"/>
          <ac:spMkLst>
            <pc:docMk/>
            <pc:sldMk cId="3047931078" sldId="302"/>
            <ac:spMk id="3" creationId="{A785FB59-7262-4A60-B893-B552822F3812}"/>
          </ac:spMkLst>
        </pc:spChg>
        <pc:spChg chg="del">
          <ac:chgData name="Ben Salisbury" userId="336f7199-2138-4a24-bf5a-f69fd277b700" providerId="ADAL" clId="{7446BD45-21E1-4077-A4C7-433908086333}" dt="2023-07-26T08:52:08.028" v="67" actId="478"/>
          <ac:spMkLst>
            <pc:docMk/>
            <pc:sldMk cId="3047931078" sldId="302"/>
            <ac:spMk id="5" creationId="{5217956B-5349-AD47-ED83-BE4A4ABDE4ED}"/>
          </ac:spMkLst>
        </pc:spChg>
        <pc:picChg chg="del">
          <ac:chgData name="Ben Salisbury" userId="336f7199-2138-4a24-bf5a-f69fd277b700" providerId="ADAL" clId="{7446BD45-21E1-4077-A4C7-433908086333}" dt="2023-07-26T08:52:18.853" v="69" actId="478"/>
          <ac:picMkLst>
            <pc:docMk/>
            <pc:sldMk cId="3047931078" sldId="302"/>
            <ac:picMk id="7" creationId="{0177A8E0-63A9-2035-375E-389DB319E7B3}"/>
          </ac:picMkLst>
        </pc:picChg>
        <pc:picChg chg="del">
          <ac:chgData name="Ben Salisbury" userId="336f7199-2138-4a24-bf5a-f69fd277b700" providerId="ADAL" clId="{7446BD45-21E1-4077-A4C7-433908086333}" dt="2023-07-26T08:52:19.828" v="70" actId="478"/>
          <ac:picMkLst>
            <pc:docMk/>
            <pc:sldMk cId="3047931078" sldId="302"/>
            <ac:picMk id="8" creationId="{CA5CBD0E-A6D0-EEC3-BA73-CF25747823A3}"/>
          </ac:picMkLst>
        </pc:picChg>
      </pc:sldChg>
    </pc:docChg>
  </pc:docChgLst>
  <pc:docChgLst>
    <pc:chgData name="Ben Salisbury" userId="336f7199-2138-4a24-bf5a-f69fd277b700" providerId="ADAL" clId="{8E1F6640-295A-4772-B29C-205AFD7DC914}"/>
    <pc:docChg chg="undo redo custSel addSld modSld">
      <pc:chgData name="Ben Salisbury" userId="336f7199-2138-4a24-bf5a-f69fd277b700" providerId="ADAL" clId="{8E1F6640-295A-4772-B29C-205AFD7DC914}" dt="2023-11-15T16:28:04.581" v="4096" actId="1076"/>
      <pc:docMkLst>
        <pc:docMk/>
      </pc:docMkLst>
      <pc:sldChg chg="addSp delSp modSp mod">
        <pc:chgData name="Ben Salisbury" userId="336f7199-2138-4a24-bf5a-f69fd277b700" providerId="ADAL" clId="{8E1F6640-295A-4772-B29C-205AFD7DC914}" dt="2023-10-19T08:17:07.487" v="81" actId="21"/>
        <pc:sldMkLst>
          <pc:docMk/>
          <pc:sldMk cId="2521456531" sldId="258"/>
        </pc:sldMkLst>
        <pc:spChg chg="mod">
          <ac:chgData name="Ben Salisbury" userId="336f7199-2138-4a24-bf5a-f69fd277b700" providerId="ADAL" clId="{8E1F6640-295A-4772-B29C-205AFD7DC914}" dt="2023-10-19T08:14:18.793" v="15" actId="20577"/>
          <ac:spMkLst>
            <pc:docMk/>
            <pc:sldMk cId="2521456531" sldId="258"/>
            <ac:spMk id="2" creationId="{EF4793EE-65B3-46EC-B6E0-ABA7B3EA9569}"/>
          </ac:spMkLst>
        </pc:spChg>
        <pc:spChg chg="mod">
          <ac:chgData name="Ben Salisbury" userId="336f7199-2138-4a24-bf5a-f69fd277b700" providerId="ADAL" clId="{8E1F6640-295A-4772-B29C-205AFD7DC914}" dt="2023-10-19T08:15:49.221" v="67" actId="20577"/>
          <ac:spMkLst>
            <pc:docMk/>
            <pc:sldMk cId="2521456531" sldId="258"/>
            <ac:spMk id="3" creationId="{760E66A1-0C29-4E4D-9EB5-0A2EC570A201}"/>
          </ac:spMkLst>
        </pc:spChg>
        <pc:picChg chg="add del mod">
          <ac:chgData name="Ben Salisbury" userId="336f7199-2138-4a24-bf5a-f69fd277b700" providerId="ADAL" clId="{8E1F6640-295A-4772-B29C-205AFD7DC914}" dt="2023-10-19T08:17:07.487" v="81" actId="21"/>
          <ac:picMkLst>
            <pc:docMk/>
            <pc:sldMk cId="2521456531" sldId="258"/>
            <ac:picMk id="5" creationId="{D0A008B7-B044-33E3-F5BA-7A642B72642B}"/>
          </ac:picMkLst>
        </pc:picChg>
      </pc:sldChg>
      <pc:sldChg chg="modSp mod">
        <pc:chgData name="Ben Salisbury" userId="336f7199-2138-4a24-bf5a-f69fd277b700" providerId="ADAL" clId="{8E1F6640-295A-4772-B29C-205AFD7DC914}" dt="2023-10-19T08:14:15.007" v="8" actId="20577"/>
        <pc:sldMkLst>
          <pc:docMk/>
          <pc:sldMk cId="2980887916" sldId="274"/>
        </pc:sldMkLst>
        <pc:spChg chg="mod">
          <ac:chgData name="Ben Salisbury" userId="336f7199-2138-4a24-bf5a-f69fd277b700" providerId="ADAL" clId="{8E1F6640-295A-4772-B29C-205AFD7DC914}" dt="2023-10-19T08:14:15.007" v="8" actId="20577"/>
          <ac:spMkLst>
            <pc:docMk/>
            <pc:sldMk cId="2980887916" sldId="274"/>
            <ac:spMk id="5" creationId="{104D04FC-F680-401A-AD9E-08244E0A3A2A}"/>
          </ac:spMkLst>
        </pc:spChg>
      </pc:sldChg>
      <pc:sldChg chg="addSp delSp modSp mod delAnim modAnim">
        <pc:chgData name="Ben Salisbury" userId="336f7199-2138-4a24-bf5a-f69fd277b700" providerId="ADAL" clId="{8E1F6640-295A-4772-B29C-205AFD7DC914}" dt="2023-10-25T12:58:31.648" v="4095" actId="20577"/>
        <pc:sldMkLst>
          <pc:docMk/>
          <pc:sldMk cId="432659496" sldId="276"/>
        </pc:sldMkLst>
        <pc:spChg chg="mod">
          <ac:chgData name="Ben Salisbury" userId="336f7199-2138-4a24-bf5a-f69fd277b700" providerId="ADAL" clId="{8E1F6640-295A-4772-B29C-205AFD7DC914}" dt="2023-10-25T12:58:31.648" v="4095" actId="20577"/>
          <ac:spMkLst>
            <pc:docMk/>
            <pc:sldMk cId="432659496" sldId="276"/>
            <ac:spMk id="2" creationId="{0175C57B-3D41-E140-288A-E3D2A70FD9D6}"/>
          </ac:spMkLst>
        </pc:spChg>
        <pc:spChg chg="mod">
          <ac:chgData name="Ben Salisbury" userId="336f7199-2138-4a24-bf5a-f69fd277b700" providerId="ADAL" clId="{8E1F6640-295A-4772-B29C-205AFD7DC914}" dt="2023-10-19T09:43:58.321" v="1288" actId="20577"/>
          <ac:spMkLst>
            <pc:docMk/>
            <pc:sldMk cId="432659496" sldId="276"/>
            <ac:spMk id="4" creationId="{D1400F9B-F6A2-471D-856C-A39A8AA35819}"/>
          </ac:spMkLst>
        </pc:spChg>
        <pc:picChg chg="add mod">
          <ac:chgData name="Ben Salisbury" userId="336f7199-2138-4a24-bf5a-f69fd277b700" providerId="ADAL" clId="{8E1F6640-295A-4772-B29C-205AFD7DC914}" dt="2023-10-19T08:17:55.841" v="88" actId="1076"/>
          <ac:picMkLst>
            <pc:docMk/>
            <pc:sldMk cId="432659496" sldId="276"/>
            <ac:picMk id="3" creationId="{BE9C7116-616F-2D78-D667-7649C9BEDEF6}"/>
          </ac:picMkLst>
        </pc:picChg>
        <pc:picChg chg="add del mod">
          <ac:chgData name="Ben Salisbury" userId="336f7199-2138-4a24-bf5a-f69fd277b700" providerId="ADAL" clId="{8E1F6640-295A-4772-B29C-205AFD7DC914}" dt="2023-10-25T12:09:25.099" v="3577" actId="478"/>
          <ac:picMkLst>
            <pc:docMk/>
            <pc:sldMk cId="432659496" sldId="276"/>
            <ac:picMk id="6" creationId="{CAACEE48-0310-77C8-141A-C3F77718CCB9}"/>
          </ac:picMkLst>
        </pc:picChg>
        <pc:picChg chg="del">
          <ac:chgData name="Ben Salisbury" userId="336f7199-2138-4a24-bf5a-f69fd277b700" providerId="ADAL" clId="{8E1F6640-295A-4772-B29C-205AFD7DC914}" dt="2023-10-19T08:17:52.829" v="87" actId="478"/>
          <ac:picMkLst>
            <pc:docMk/>
            <pc:sldMk cId="432659496" sldId="276"/>
            <ac:picMk id="7" creationId="{3B33E7E9-BAF8-9F86-1B99-0A19D5EA2284}"/>
          </ac:picMkLst>
        </pc:picChg>
        <pc:picChg chg="add mod ord">
          <ac:chgData name="Ben Salisbury" userId="336f7199-2138-4a24-bf5a-f69fd277b700" providerId="ADAL" clId="{8E1F6640-295A-4772-B29C-205AFD7DC914}" dt="2023-10-25T12:07:34.799" v="3565" actId="171"/>
          <ac:picMkLst>
            <pc:docMk/>
            <pc:sldMk cId="432659496" sldId="276"/>
            <ac:picMk id="7" creationId="{7843DF9D-3082-0DC0-BF5C-69D498107675}"/>
          </ac:picMkLst>
        </pc:picChg>
      </pc:sldChg>
      <pc:sldChg chg="addSp delSp modSp mod">
        <pc:chgData name="Ben Salisbury" userId="336f7199-2138-4a24-bf5a-f69fd277b700" providerId="ADAL" clId="{8E1F6640-295A-4772-B29C-205AFD7DC914}" dt="2023-10-19T10:27:03.246" v="2619" actId="20577"/>
        <pc:sldMkLst>
          <pc:docMk/>
          <pc:sldMk cId="1955845003" sldId="283"/>
        </pc:sldMkLst>
        <pc:spChg chg="mod">
          <ac:chgData name="Ben Salisbury" userId="336f7199-2138-4a24-bf5a-f69fd277b700" providerId="ADAL" clId="{8E1F6640-295A-4772-B29C-205AFD7DC914}" dt="2023-10-19T08:19:49.807" v="122" actId="20577"/>
          <ac:spMkLst>
            <pc:docMk/>
            <pc:sldMk cId="1955845003" sldId="283"/>
            <ac:spMk id="2" creationId="{B7F67B91-8A01-4AAC-9DEB-94FD300A36B3}"/>
          </ac:spMkLst>
        </pc:spChg>
        <pc:spChg chg="mod">
          <ac:chgData name="Ben Salisbury" userId="336f7199-2138-4a24-bf5a-f69fd277b700" providerId="ADAL" clId="{8E1F6640-295A-4772-B29C-205AFD7DC914}" dt="2023-10-19T10:27:03.246" v="2619" actId="20577"/>
          <ac:spMkLst>
            <pc:docMk/>
            <pc:sldMk cId="1955845003" sldId="283"/>
            <ac:spMk id="3" creationId="{A785FB59-7262-4A60-B893-B552822F3812}"/>
          </ac:spMkLst>
        </pc:spChg>
        <pc:picChg chg="del">
          <ac:chgData name="Ben Salisbury" userId="336f7199-2138-4a24-bf5a-f69fd277b700" providerId="ADAL" clId="{8E1F6640-295A-4772-B29C-205AFD7DC914}" dt="2023-10-19T08:19:40.628" v="106" actId="478"/>
          <ac:picMkLst>
            <pc:docMk/>
            <pc:sldMk cId="1955845003" sldId="283"/>
            <ac:picMk id="5" creationId="{51DF9D9A-EC5D-E53F-BBF2-934EBF13233A}"/>
          </ac:picMkLst>
        </pc:picChg>
        <pc:picChg chg="add mod">
          <ac:chgData name="Ben Salisbury" userId="336f7199-2138-4a24-bf5a-f69fd277b700" providerId="ADAL" clId="{8E1F6640-295A-4772-B29C-205AFD7DC914}" dt="2023-10-19T08:19:45.002" v="107" actId="1076"/>
          <ac:picMkLst>
            <pc:docMk/>
            <pc:sldMk cId="1955845003" sldId="283"/>
            <ac:picMk id="6" creationId="{9673EF60-9B9E-6F43-D967-FC28405F832C}"/>
          </ac:picMkLst>
        </pc:picChg>
      </pc:sldChg>
      <pc:sldChg chg="modSp mod">
        <pc:chgData name="Ben Salisbury" userId="336f7199-2138-4a24-bf5a-f69fd277b700" providerId="ADAL" clId="{8E1F6640-295A-4772-B29C-205AFD7DC914}" dt="2023-10-20T08:05:44.031" v="3556" actId="20577"/>
        <pc:sldMkLst>
          <pc:docMk/>
          <pc:sldMk cId="1827345177" sldId="293"/>
        </pc:sldMkLst>
        <pc:spChg chg="mod">
          <ac:chgData name="Ben Salisbury" userId="336f7199-2138-4a24-bf5a-f69fd277b700" providerId="ADAL" clId="{8E1F6640-295A-4772-B29C-205AFD7DC914}" dt="2023-10-20T08:05:44.031" v="3556" actId="20577"/>
          <ac:spMkLst>
            <pc:docMk/>
            <pc:sldMk cId="1827345177" sldId="293"/>
            <ac:spMk id="12" creationId="{8EC1C1EF-0080-B1C1-1830-7F546AD9BDC2}"/>
          </ac:spMkLst>
        </pc:spChg>
      </pc:sldChg>
      <pc:sldChg chg="addSp delSp modSp mod delAnim modAnim">
        <pc:chgData name="Ben Salisbury" userId="336f7199-2138-4a24-bf5a-f69fd277b700" providerId="ADAL" clId="{8E1F6640-295A-4772-B29C-205AFD7DC914}" dt="2023-11-15T16:28:04.581" v="4096" actId="1076"/>
        <pc:sldMkLst>
          <pc:docMk/>
          <pc:sldMk cId="2303982321" sldId="305"/>
        </pc:sldMkLst>
        <pc:spChg chg="mod">
          <ac:chgData name="Ben Salisbury" userId="336f7199-2138-4a24-bf5a-f69fd277b700" providerId="ADAL" clId="{8E1F6640-295A-4772-B29C-205AFD7DC914}" dt="2023-10-19T09:44:04.796" v="1300" actId="20577"/>
          <ac:spMkLst>
            <pc:docMk/>
            <pc:sldMk cId="2303982321" sldId="305"/>
            <ac:spMk id="4" creationId="{CAD7CCCE-E2C0-4F2A-BA4B-9500562C9C75}"/>
          </ac:spMkLst>
        </pc:spChg>
        <pc:spChg chg="mod">
          <ac:chgData name="Ben Salisbury" userId="336f7199-2138-4a24-bf5a-f69fd277b700" providerId="ADAL" clId="{8E1F6640-295A-4772-B29C-205AFD7DC914}" dt="2023-10-25T12:34:22.297" v="3579" actId="115"/>
          <ac:spMkLst>
            <pc:docMk/>
            <pc:sldMk cId="2303982321" sldId="305"/>
            <ac:spMk id="5" creationId="{CBDA2490-484A-419F-AB5A-4C7087B0D5F3}"/>
          </ac:spMkLst>
        </pc:spChg>
        <pc:picChg chg="del">
          <ac:chgData name="Ben Salisbury" userId="336f7199-2138-4a24-bf5a-f69fd277b700" providerId="ADAL" clId="{8E1F6640-295A-4772-B29C-205AFD7DC914}" dt="2023-10-19T08:18:09.712" v="90" actId="478"/>
          <ac:picMkLst>
            <pc:docMk/>
            <pc:sldMk cId="2303982321" sldId="305"/>
            <ac:picMk id="2" creationId="{6AD001B2-5BAB-0974-04A0-50B59E631C87}"/>
          </ac:picMkLst>
        </pc:picChg>
        <pc:picChg chg="add mod">
          <ac:chgData name="Ben Salisbury" userId="336f7199-2138-4a24-bf5a-f69fd277b700" providerId="ADAL" clId="{8E1F6640-295A-4772-B29C-205AFD7DC914}" dt="2023-10-19T08:18:18.465" v="91"/>
          <ac:picMkLst>
            <pc:docMk/>
            <pc:sldMk cId="2303982321" sldId="305"/>
            <ac:picMk id="3" creationId="{22F144F6-76D9-4495-8B66-794921A8CD77}"/>
          </ac:picMkLst>
        </pc:picChg>
        <pc:picChg chg="add del mod">
          <ac:chgData name="Ben Salisbury" userId="336f7199-2138-4a24-bf5a-f69fd277b700" providerId="ADAL" clId="{8E1F6640-295A-4772-B29C-205AFD7DC914}" dt="2023-10-25T12:09:26.795" v="3578" actId="478"/>
          <ac:picMkLst>
            <pc:docMk/>
            <pc:sldMk cId="2303982321" sldId="305"/>
            <ac:picMk id="6" creationId="{A635EDD4-FAEB-F8D7-C134-593FB54E7D5E}"/>
          </ac:picMkLst>
        </pc:picChg>
        <pc:picChg chg="add mod ord">
          <ac:chgData name="Ben Salisbury" userId="336f7199-2138-4a24-bf5a-f69fd277b700" providerId="ADAL" clId="{8E1F6640-295A-4772-B29C-205AFD7DC914}" dt="2023-11-15T16:28:04.581" v="4096" actId="1076"/>
          <ac:picMkLst>
            <pc:docMk/>
            <pc:sldMk cId="2303982321" sldId="305"/>
            <ac:picMk id="7" creationId="{5EE989F7-A124-A2E7-7005-C4FDEB216F9D}"/>
          </ac:picMkLst>
        </pc:picChg>
        <pc:picChg chg="add del mod">
          <ac:chgData name="Ben Salisbury" userId="336f7199-2138-4a24-bf5a-f69fd277b700" providerId="ADAL" clId="{8E1F6640-295A-4772-B29C-205AFD7DC914}" dt="2023-10-20T08:03:59.681" v="3535" actId="478"/>
          <ac:picMkLst>
            <pc:docMk/>
            <pc:sldMk cId="2303982321" sldId="305"/>
            <ac:picMk id="7" creationId="{5FBB9D69-D2E5-77B8-79B3-F18081CDB12C}"/>
          </ac:picMkLst>
        </pc:picChg>
      </pc:sldChg>
      <pc:sldChg chg="modSp add mod">
        <pc:chgData name="Ben Salisbury" userId="336f7199-2138-4a24-bf5a-f69fd277b700" providerId="ADAL" clId="{8E1F6640-295A-4772-B29C-205AFD7DC914}" dt="2023-10-25T12:54:00.856" v="4072" actId="20577"/>
        <pc:sldMkLst>
          <pc:docMk/>
          <pc:sldMk cId="2256466068" sldId="306"/>
        </pc:sldMkLst>
        <pc:spChg chg="mod">
          <ac:chgData name="Ben Salisbury" userId="336f7199-2138-4a24-bf5a-f69fd277b700" providerId="ADAL" clId="{8E1F6640-295A-4772-B29C-205AFD7DC914}" dt="2023-10-25T12:54:00.856" v="4072" actId="20577"/>
          <ac:spMkLst>
            <pc:docMk/>
            <pc:sldMk cId="2256466068" sldId="306"/>
            <ac:spMk id="12" creationId="{8EC1C1EF-0080-B1C1-1830-7F546AD9BDC2}"/>
          </ac:spMkLst>
        </pc:spChg>
      </pc:sldChg>
    </pc:docChg>
  </pc:docChgLst>
  <pc:docChgLst>
    <pc:chgData name="Ben Salisbury" userId="336f7199-2138-4a24-bf5a-f69fd277b700" providerId="ADAL" clId="{4B1FF5B6-EE33-4503-A8B5-17A8C9FDE1C6}"/>
    <pc:docChg chg="undo redo custSel addSld delSld modSld">
      <pc:chgData name="Ben Salisbury" userId="336f7199-2138-4a24-bf5a-f69fd277b700" providerId="ADAL" clId="{4B1FF5B6-EE33-4503-A8B5-17A8C9FDE1C6}" dt="2023-09-27T12:25:21.766" v="6263" actId="20577"/>
      <pc:docMkLst>
        <pc:docMk/>
      </pc:docMkLst>
      <pc:sldChg chg="addSp delSp modSp mod setBg delAnim modAnim setClrOvrMap">
        <pc:chgData name="Ben Salisbury" userId="336f7199-2138-4a24-bf5a-f69fd277b700" providerId="ADAL" clId="{4B1FF5B6-EE33-4503-A8B5-17A8C9FDE1C6}" dt="2023-09-19T16:19:46.604" v="3111"/>
        <pc:sldMkLst>
          <pc:docMk/>
          <pc:sldMk cId="2521456531" sldId="258"/>
        </pc:sldMkLst>
        <pc:spChg chg="mod">
          <ac:chgData name="Ben Salisbury" userId="336f7199-2138-4a24-bf5a-f69fd277b700" providerId="ADAL" clId="{4B1FF5B6-EE33-4503-A8B5-17A8C9FDE1C6}" dt="2023-09-19T16:09:22.818" v="2623" actId="20577"/>
          <ac:spMkLst>
            <pc:docMk/>
            <pc:sldMk cId="2521456531" sldId="258"/>
            <ac:spMk id="2" creationId="{EF4793EE-65B3-46EC-B6E0-ABA7B3EA9569}"/>
          </ac:spMkLst>
        </pc:spChg>
        <pc:spChg chg="mod">
          <ac:chgData name="Ben Salisbury" userId="336f7199-2138-4a24-bf5a-f69fd277b700" providerId="ADAL" clId="{4B1FF5B6-EE33-4503-A8B5-17A8C9FDE1C6}" dt="2023-09-19T16:19:21.753" v="3103" actId="113"/>
          <ac:spMkLst>
            <pc:docMk/>
            <pc:sldMk cId="2521456531" sldId="258"/>
            <ac:spMk id="3" creationId="{760E66A1-0C29-4E4D-9EB5-0A2EC570A201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0" creationId="{3A45B268-BBDB-4EC6-A664-CED7BF60D20D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2" creationId="{07977D39-626F-40D7-B00F-16E02602DD5A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4" creationId="{B78B55DD-3C55-4B94-9031-4F3723BD43EA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6" creationId="{B905CDE4-B751-4B3E-B625-6E59F8903414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28" creationId="{42D9BB05-ED63-4148-87AB-82720ACC335C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0" creationId="{CDC29AC1-2821-4FCC-B597-88DAF39C36FE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2" creationId="{5B00B48C-8AA7-4128-AD60-76349F0CEC58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4" creationId="{08108C16-F4C0-44AA-999D-17BD39219B24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6" creationId="{0760511E-86BF-4340-9949-CECB774FAC36}"/>
          </ac:spMkLst>
        </pc:spChg>
        <pc:spChg chg="add del">
          <ac:chgData name="Ben Salisbury" userId="336f7199-2138-4a24-bf5a-f69fd277b700" providerId="ADAL" clId="{4B1FF5B6-EE33-4503-A8B5-17A8C9FDE1C6}" dt="2023-09-19T15:21:40.868" v="411" actId="26606"/>
          <ac:spMkLst>
            <pc:docMk/>
            <pc:sldMk cId="2521456531" sldId="258"/>
            <ac:spMk id="38" creationId="{C8F10CB3-3B5E-4C7A-98CF-B87454DDFA39}"/>
          </ac:spMkLst>
        </pc:spChg>
        <pc:picChg chg="add del mod">
          <ac:chgData name="Ben Salisbury" userId="336f7199-2138-4a24-bf5a-f69fd277b700" providerId="ADAL" clId="{4B1FF5B6-EE33-4503-A8B5-17A8C9FDE1C6}" dt="2023-09-19T15:03:23.255" v="3" actId="478"/>
          <ac:picMkLst>
            <pc:docMk/>
            <pc:sldMk cId="2521456531" sldId="258"/>
            <ac:picMk id="5" creationId="{C55940D6-D7EC-3094-B24B-556A93FD33E5}"/>
          </ac:picMkLst>
        </pc:picChg>
        <pc:picChg chg="add del mod">
          <ac:chgData name="Ben Salisbury" userId="336f7199-2138-4a24-bf5a-f69fd277b700" providerId="ADAL" clId="{4B1FF5B6-EE33-4503-A8B5-17A8C9FDE1C6}" dt="2023-09-19T15:21:56.467" v="417" actId="478"/>
          <ac:picMkLst>
            <pc:docMk/>
            <pc:sldMk cId="2521456531" sldId="258"/>
            <ac:picMk id="7" creationId="{A5F80BD9-782C-9059-71B4-7BD36CE3CF2F}"/>
          </ac:picMkLst>
        </pc:picChg>
        <pc:picChg chg="add del mod ord">
          <ac:chgData name="Ben Salisbury" userId="336f7199-2138-4a24-bf5a-f69fd277b700" providerId="ADAL" clId="{4B1FF5B6-EE33-4503-A8B5-17A8C9FDE1C6}" dt="2023-09-19T15:21:58.101" v="420" actId="478"/>
          <ac:picMkLst>
            <pc:docMk/>
            <pc:sldMk cId="2521456531" sldId="258"/>
            <ac:picMk id="9" creationId="{7CA62BE4-33CF-DE28-44B5-C57DFEDBAB8A}"/>
          </ac:picMkLst>
        </pc:picChg>
        <pc:picChg chg="add del mod ord">
          <ac:chgData name="Ben Salisbury" userId="336f7199-2138-4a24-bf5a-f69fd277b700" providerId="ADAL" clId="{4B1FF5B6-EE33-4503-A8B5-17A8C9FDE1C6}" dt="2023-09-19T15:21:57.612" v="419" actId="478"/>
          <ac:picMkLst>
            <pc:docMk/>
            <pc:sldMk cId="2521456531" sldId="258"/>
            <ac:picMk id="11" creationId="{F65B185B-0CE8-A0F3-B891-7121B8DC52DD}"/>
          </ac:picMkLst>
        </pc:picChg>
        <pc:picChg chg="add del mod">
          <ac:chgData name="Ben Salisbury" userId="336f7199-2138-4a24-bf5a-f69fd277b700" providerId="ADAL" clId="{4B1FF5B6-EE33-4503-A8B5-17A8C9FDE1C6}" dt="2023-09-19T15:21:57.085" v="418" actId="478"/>
          <ac:picMkLst>
            <pc:docMk/>
            <pc:sldMk cId="2521456531" sldId="258"/>
            <ac:picMk id="13" creationId="{E82437DA-85E3-13C6-7F56-495A791D8493}"/>
          </ac:picMkLst>
        </pc:picChg>
        <pc:picChg chg="add mod">
          <ac:chgData name="Ben Salisbury" userId="336f7199-2138-4a24-bf5a-f69fd277b700" providerId="ADAL" clId="{4B1FF5B6-EE33-4503-A8B5-17A8C9FDE1C6}" dt="2023-09-19T16:08:40.318" v="2585" actId="1035"/>
          <ac:picMkLst>
            <pc:docMk/>
            <pc:sldMk cId="2521456531" sldId="258"/>
            <ac:picMk id="15" creationId="{A37C805D-695C-E02F-67E7-F484C81D8616}"/>
          </ac:picMkLst>
        </pc:picChg>
        <pc:picChg chg="add mod">
          <ac:chgData name="Ben Salisbury" userId="336f7199-2138-4a24-bf5a-f69fd277b700" providerId="ADAL" clId="{4B1FF5B6-EE33-4503-A8B5-17A8C9FDE1C6}" dt="2023-09-19T16:08:41.846" v="2586" actId="1035"/>
          <ac:picMkLst>
            <pc:docMk/>
            <pc:sldMk cId="2521456531" sldId="258"/>
            <ac:picMk id="16" creationId="{35F2FE2B-6A11-81C2-DF5F-76749206CC69}"/>
          </ac:picMkLst>
        </pc:picChg>
        <pc:picChg chg="add mod">
          <ac:chgData name="Ben Salisbury" userId="336f7199-2138-4a24-bf5a-f69fd277b700" providerId="ADAL" clId="{4B1FF5B6-EE33-4503-A8B5-17A8C9FDE1C6}" dt="2023-09-19T16:08:42.709" v="2587" actId="1035"/>
          <ac:picMkLst>
            <pc:docMk/>
            <pc:sldMk cId="2521456531" sldId="258"/>
            <ac:picMk id="17" creationId="{E39DB0B7-A250-BECE-AC45-F75407E880AB}"/>
          </ac:picMkLst>
        </pc:picChg>
        <pc:picChg chg="add mod">
          <ac:chgData name="Ben Salisbury" userId="336f7199-2138-4a24-bf5a-f69fd277b700" providerId="ADAL" clId="{4B1FF5B6-EE33-4503-A8B5-17A8C9FDE1C6}" dt="2023-09-19T16:08:48.616" v="2589" actId="1035"/>
          <ac:picMkLst>
            <pc:docMk/>
            <pc:sldMk cId="2521456531" sldId="258"/>
            <ac:picMk id="18" creationId="{4872363B-EE76-CD89-56D3-0B8F14C9E534}"/>
          </ac:picMkLst>
        </pc:picChg>
        <pc:picChg chg="add del mod">
          <ac:chgData name="Ben Salisbury" userId="336f7199-2138-4a24-bf5a-f69fd277b700" providerId="ADAL" clId="{4B1FF5B6-EE33-4503-A8B5-17A8C9FDE1C6}" dt="2023-09-19T15:35:26.416" v="819" actId="478"/>
          <ac:picMkLst>
            <pc:docMk/>
            <pc:sldMk cId="2521456531" sldId="258"/>
            <ac:picMk id="19" creationId="{0F14F703-524F-B867-98D9-FE1E6484DCA4}"/>
          </ac:picMkLst>
        </pc:picChg>
        <pc:picChg chg="add del mod">
          <ac:chgData name="Ben Salisbury" userId="336f7199-2138-4a24-bf5a-f69fd277b700" providerId="ADAL" clId="{4B1FF5B6-EE33-4503-A8B5-17A8C9FDE1C6}" dt="2023-09-19T16:17:44.244" v="3052" actId="478"/>
          <ac:picMkLst>
            <pc:docMk/>
            <pc:sldMk cId="2521456531" sldId="258"/>
            <ac:picMk id="21" creationId="{9F2CD31B-E339-E1BF-FE80-5AB73C3E81D4}"/>
          </ac:picMkLst>
        </pc:picChg>
        <pc:picChg chg="add del mod">
          <ac:chgData name="Ben Salisbury" userId="336f7199-2138-4a24-bf5a-f69fd277b700" providerId="ADAL" clId="{4B1FF5B6-EE33-4503-A8B5-17A8C9FDE1C6}" dt="2023-09-19T16:18:19.805" v="3062" actId="478"/>
          <ac:picMkLst>
            <pc:docMk/>
            <pc:sldMk cId="2521456531" sldId="258"/>
            <ac:picMk id="25" creationId="{3E48BB66-5C35-EEE3-B428-4BD1EB61A321}"/>
          </ac:picMkLst>
        </pc:picChg>
      </pc:sldChg>
      <pc:sldChg chg="modSp mod">
        <pc:chgData name="Ben Salisbury" userId="336f7199-2138-4a24-bf5a-f69fd277b700" providerId="ADAL" clId="{4B1FF5B6-EE33-4503-A8B5-17A8C9FDE1C6}" dt="2023-09-19T15:14:35.397" v="149" actId="20577"/>
        <pc:sldMkLst>
          <pc:docMk/>
          <pc:sldMk cId="2980887916" sldId="274"/>
        </pc:sldMkLst>
        <pc:spChg chg="mod">
          <ac:chgData name="Ben Salisbury" userId="336f7199-2138-4a24-bf5a-f69fd277b700" providerId="ADAL" clId="{4B1FF5B6-EE33-4503-A8B5-17A8C9FDE1C6}" dt="2023-09-19T15:14:35.397" v="149" actId="20577"/>
          <ac:spMkLst>
            <pc:docMk/>
            <pc:sldMk cId="2980887916" sldId="274"/>
            <ac:spMk id="5" creationId="{104D04FC-F680-401A-AD9E-08244E0A3A2A}"/>
          </ac:spMkLst>
        </pc:spChg>
      </pc:sldChg>
      <pc:sldChg chg="addSp delSp modSp mod">
        <pc:chgData name="Ben Salisbury" userId="336f7199-2138-4a24-bf5a-f69fd277b700" providerId="ADAL" clId="{4B1FF5B6-EE33-4503-A8B5-17A8C9FDE1C6}" dt="2023-09-22T12:16:50.455" v="5186" actId="20577"/>
        <pc:sldMkLst>
          <pc:docMk/>
          <pc:sldMk cId="432659496" sldId="276"/>
        </pc:sldMkLst>
        <pc:spChg chg="mod">
          <ac:chgData name="Ben Salisbury" userId="336f7199-2138-4a24-bf5a-f69fd277b700" providerId="ADAL" clId="{4B1FF5B6-EE33-4503-A8B5-17A8C9FDE1C6}" dt="2023-09-22T12:16:50.455" v="5186" actId="20577"/>
          <ac:spMkLst>
            <pc:docMk/>
            <pc:sldMk cId="432659496" sldId="276"/>
            <ac:spMk id="2" creationId="{0175C57B-3D41-E140-288A-E3D2A70FD9D6}"/>
          </ac:spMkLst>
        </pc:spChg>
        <pc:spChg chg="mod">
          <ac:chgData name="Ben Salisbury" userId="336f7199-2138-4a24-bf5a-f69fd277b700" providerId="ADAL" clId="{4B1FF5B6-EE33-4503-A8B5-17A8C9FDE1C6}" dt="2023-09-19T15:26:53.580" v="473" actId="20577"/>
          <ac:spMkLst>
            <pc:docMk/>
            <pc:sldMk cId="432659496" sldId="276"/>
            <ac:spMk id="4" creationId="{D1400F9B-F6A2-471D-856C-A39A8AA35819}"/>
          </ac:spMkLst>
        </pc:spChg>
        <pc:picChg chg="add del mod">
          <ac:chgData name="Ben Salisbury" userId="336f7199-2138-4a24-bf5a-f69fd277b700" providerId="ADAL" clId="{4B1FF5B6-EE33-4503-A8B5-17A8C9FDE1C6}" dt="2023-09-19T15:20:33.990" v="405" actId="478"/>
          <ac:picMkLst>
            <pc:docMk/>
            <pc:sldMk cId="432659496" sldId="276"/>
            <ac:picMk id="5" creationId="{A94C0D74-B044-E99A-A109-B431F813CBE8}"/>
          </ac:picMkLst>
        </pc:picChg>
        <pc:picChg chg="add mod">
          <ac:chgData name="Ben Salisbury" userId="336f7199-2138-4a24-bf5a-f69fd277b700" providerId="ADAL" clId="{4B1FF5B6-EE33-4503-A8B5-17A8C9FDE1C6}" dt="2023-09-19T15:26:40.872" v="441" actId="1076"/>
          <ac:picMkLst>
            <pc:docMk/>
            <pc:sldMk cId="432659496" sldId="276"/>
            <ac:picMk id="7" creationId="{3B33E7E9-BAF8-9F86-1B99-0A19D5EA2284}"/>
          </ac:picMkLst>
        </pc:picChg>
      </pc:sldChg>
      <pc:sldChg chg="addSp modSp mod">
        <pc:chgData name="Ben Salisbury" userId="336f7199-2138-4a24-bf5a-f69fd277b700" providerId="ADAL" clId="{4B1FF5B6-EE33-4503-A8B5-17A8C9FDE1C6}" dt="2023-09-19T16:06:59.919" v="2574" actId="20577"/>
        <pc:sldMkLst>
          <pc:docMk/>
          <pc:sldMk cId="1955845003" sldId="283"/>
        </pc:sldMkLst>
        <pc:spChg chg="mod">
          <ac:chgData name="Ben Salisbury" userId="336f7199-2138-4a24-bf5a-f69fd277b700" providerId="ADAL" clId="{4B1FF5B6-EE33-4503-A8B5-17A8C9FDE1C6}" dt="2023-09-19T15:59:48.949" v="2009" actId="20577"/>
          <ac:spMkLst>
            <pc:docMk/>
            <pc:sldMk cId="1955845003" sldId="283"/>
            <ac:spMk id="2" creationId="{B7F67B91-8A01-4AAC-9DEB-94FD300A36B3}"/>
          </ac:spMkLst>
        </pc:spChg>
        <pc:spChg chg="mod">
          <ac:chgData name="Ben Salisbury" userId="336f7199-2138-4a24-bf5a-f69fd277b700" providerId="ADAL" clId="{4B1FF5B6-EE33-4503-A8B5-17A8C9FDE1C6}" dt="2023-09-19T16:06:59.919" v="2574" actId="20577"/>
          <ac:spMkLst>
            <pc:docMk/>
            <pc:sldMk cId="1955845003" sldId="283"/>
            <ac:spMk id="3" creationId="{A785FB59-7262-4A60-B893-B552822F3812}"/>
          </ac:spMkLst>
        </pc:spChg>
        <pc:picChg chg="add mod">
          <ac:chgData name="Ben Salisbury" userId="336f7199-2138-4a24-bf5a-f69fd277b700" providerId="ADAL" clId="{4B1FF5B6-EE33-4503-A8B5-17A8C9FDE1C6}" dt="2023-09-19T15:55:26.435" v="1619"/>
          <ac:picMkLst>
            <pc:docMk/>
            <pc:sldMk cId="1955845003" sldId="283"/>
            <ac:picMk id="5" creationId="{51DF9D9A-EC5D-E53F-BBF2-934EBF13233A}"/>
          </ac:picMkLst>
        </pc:picChg>
      </pc:sldChg>
      <pc:sldChg chg="addSp delSp modSp mod">
        <pc:chgData name="Ben Salisbury" userId="336f7199-2138-4a24-bf5a-f69fd277b700" providerId="ADAL" clId="{4B1FF5B6-EE33-4503-A8B5-17A8C9FDE1C6}" dt="2023-09-22T14:22:08.098" v="5985" actId="6549"/>
        <pc:sldMkLst>
          <pc:docMk/>
          <pc:sldMk cId="1827345177" sldId="293"/>
        </pc:sldMkLst>
        <pc:spChg chg="mod">
          <ac:chgData name="Ben Salisbury" userId="336f7199-2138-4a24-bf5a-f69fd277b700" providerId="ADAL" clId="{4B1FF5B6-EE33-4503-A8B5-17A8C9FDE1C6}" dt="2023-09-19T16:10:36.841" v="2633" actId="403"/>
          <ac:spMkLst>
            <pc:docMk/>
            <pc:sldMk cId="1827345177" sldId="293"/>
            <ac:spMk id="4" creationId="{CAD7CCCE-E2C0-4F2A-BA4B-9500562C9C75}"/>
          </ac:spMkLst>
        </pc:spChg>
        <pc:spChg chg="add del mod">
          <ac:chgData name="Ben Salisbury" userId="336f7199-2138-4a24-bf5a-f69fd277b700" providerId="ADAL" clId="{4B1FF5B6-EE33-4503-A8B5-17A8C9FDE1C6}" dt="2023-09-19T16:12:36.288" v="2665" actId="478"/>
          <ac:spMkLst>
            <pc:docMk/>
            <pc:sldMk cId="1827345177" sldId="293"/>
            <ac:spMk id="5" creationId="{CBDA2490-484A-419F-AB5A-4C7087B0D5F3}"/>
          </ac:spMkLst>
        </pc:spChg>
        <pc:spChg chg="add del mod">
          <ac:chgData name="Ben Salisbury" userId="336f7199-2138-4a24-bf5a-f69fd277b700" providerId="ADAL" clId="{4B1FF5B6-EE33-4503-A8B5-17A8C9FDE1C6}" dt="2023-09-19T16:12:28.689" v="2662" actId="478"/>
          <ac:spMkLst>
            <pc:docMk/>
            <pc:sldMk cId="1827345177" sldId="293"/>
            <ac:spMk id="7" creationId="{E59FA189-5DB8-4318-AFE2-2E707BBE442B}"/>
          </ac:spMkLst>
        </pc:spChg>
        <pc:spChg chg="add del mod">
          <ac:chgData name="Ben Salisbury" userId="336f7199-2138-4a24-bf5a-f69fd277b700" providerId="ADAL" clId="{4B1FF5B6-EE33-4503-A8B5-17A8C9FDE1C6}" dt="2023-09-19T16:12:28.266" v="2661"/>
          <ac:spMkLst>
            <pc:docMk/>
            <pc:sldMk cId="1827345177" sldId="293"/>
            <ac:spMk id="8" creationId="{2A7BCBF0-FFAB-FCA1-E245-4F9D4BC527FD}"/>
          </ac:spMkLst>
        </pc:spChg>
        <pc:spChg chg="add del mod">
          <ac:chgData name="Ben Salisbury" userId="336f7199-2138-4a24-bf5a-f69fd277b700" providerId="ADAL" clId="{4B1FF5B6-EE33-4503-A8B5-17A8C9FDE1C6}" dt="2023-09-19T16:12:34.928" v="2664"/>
          <ac:spMkLst>
            <pc:docMk/>
            <pc:sldMk cId="1827345177" sldId="293"/>
            <ac:spMk id="9" creationId="{B1B9A583-4863-D842-7BBD-3F34B0594DA7}"/>
          </ac:spMkLst>
        </pc:spChg>
        <pc:spChg chg="add del mod">
          <ac:chgData name="Ben Salisbury" userId="336f7199-2138-4a24-bf5a-f69fd277b700" providerId="ADAL" clId="{4B1FF5B6-EE33-4503-A8B5-17A8C9FDE1C6}" dt="2023-09-19T16:12:39.153" v="2666" actId="478"/>
          <ac:spMkLst>
            <pc:docMk/>
            <pc:sldMk cId="1827345177" sldId="293"/>
            <ac:spMk id="11" creationId="{E9BF4690-0C58-1AA7-2D6A-15E691437290}"/>
          </ac:spMkLst>
        </pc:spChg>
        <pc:spChg chg="add mod">
          <ac:chgData name="Ben Salisbury" userId="336f7199-2138-4a24-bf5a-f69fd277b700" providerId="ADAL" clId="{4B1FF5B6-EE33-4503-A8B5-17A8C9FDE1C6}" dt="2023-09-22T14:22:08.098" v="5985" actId="6549"/>
          <ac:spMkLst>
            <pc:docMk/>
            <pc:sldMk cId="1827345177" sldId="293"/>
            <ac:spMk id="12" creationId="{8EC1C1EF-0080-B1C1-1830-7F546AD9BDC2}"/>
          </ac:spMkLst>
        </pc:spChg>
        <pc:spChg chg="add del mod">
          <ac:chgData name="Ben Salisbury" userId="336f7199-2138-4a24-bf5a-f69fd277b700" providerId="ADAL" clId="{4B1FF5B6-EE33-4503-A8B5-17A8C9FDE1C6}" dt="2023-09-19T16:15:43.121" v="2932"/>
          <ac:spMkLst>
            <pc:docMk/>
            <pc:sldMk cId="1827345177" sldId="293"/>
            <ac:spMk id="13" creationId="{8C98358B-EE51-E435-D1CB-EA0263B65C89}"/>
          </ac:spMkLst>
        </pc:spChg>
        <pc:picChg chg="add mod">
          <ac:chgData name="Ben Salisbury" userId="336f7199-2138-4a24-bf5a-f69fd277b700" providerId="ADAL" clId="{4B1FF5B6-EE33-4503-A8B5-17A8C9FDE1C6}" dt="2023-09-19T16:10:14.183" v="2632" actId="1076"/>
          <ac:picMkLst>
            <pc:docMk/>
            <pc:sldMk cId="1827345177" sldId="293"/>
            <ac:picMk id="3" creationId="{7ED13E13-A9D5-B2E2-36A0-AA2D2418B03D}"/>
          </ac:picMkLst>
        </pc:picChg>
      </pc:sldChg>
      <pc:sldChg chg="del">
        <pc:chgData name="Ben Salisbury" userId="336f7199-2138-4a24-bf5a-f69fd277b700" providerId="ADAL" clId="{4B1FF5B6-EE33-4503-A8B5-17A8C9FDE1C6}" dt="2023-09-19T15:35:14.913" v="817" actId="2696"/>
        <pc:sldMkLst>
          <pc:docMk/>
          <pc:sldMk cId="1108667240" sldId="298"/>
        </pc:sldMkLst>
      </pc:sldChg>
      <pc:sldChg chg="del">
        <pc:chgData name="Ben Salisbury" userId="336f7199-2138-4a24-bf5a-f69fd277b700" providerId="ADAL" clId="{4B1FF5B6-EE33-4503-A8B5-17A8C9FDE1C6}" dt="2023-09-19T15:35:06.928" v="816" actId="2696"/>
        <pc:sldMkLst>
          <pc:docMk/>
          <pc:sldMk cId="3588595132" sldId="302"/>
        </pc:sldMkLst>
      </pc:sldChg>
      <pc:sldChg chg="del">
        <pc:chgData name="Ben Salisbury" userId="336f7199-2138-4a24-bf5a-f69fd277b700" providerId="ADAL" clId="{4B1FF5B6-EE33-4503-A8B5-17A8C9FDE1C6}" dt="2023-09-19T15:35:18.218" v="818" actId="2696"/>
        <pc:sldMkLst>
          <pc:docMk/>
          <pc:sldMk cId="1835216776" sldId="303"/>
        </pc:sldMkLst>
      </pc:sldChg>
      <pc:sldChg chg="addSp modSp del mod">
        <pc:chgData name="Ben Salisbury" userId="336f7199-2138-4a24-bf5a-f69fd277b700" providerId="ADAL" clId="{4B1FF5B6-EE33-4503-A8B5-17A8C9FDE1C6}" dt="2023-09-19T15:54:03.116" v="1603" actId="2696"/>
        <pc:sldMkLst>
          <pc:docMk/>
          <pc:sldMk cId="1119550020" sldId="304"/>
        </pc:sldMkLst>
        <pc:spChg chg="mod">
          <ac:chgData name="Ben Salisbury" userId="336f7199-2138-4a24-bf5a-f69fd277b700" providerId="ADAL" clId="{4B1FF5B6-EE33-4503-A8B5-17A8C9FDE1C6}" dt="2023-09-19T15:36:18.277" v="825" actId="20577"/>
          <ac:spMkLst>
            <pc:docMk/>
            <pc:sldMk cId="1119550020" sldId="304"/>
            <ac:spMk id="4" creationId="{CAD7CCCE-E2C0-4F2A-BA4B-9500562C9C75}"/>
          </ac:spMkLst>
        </pc:spChg>
        <pc:spChg chg="mod">
          <ac:chgData name="Ben Salisbury" userId="336f7199-2138-4a24-bf5a-f69fd277b700" providerId="ADAL" clId="{4B1FF5B6-EE33-4503-A8B5-17A8C9FDE1C6}" dt="2023-09-19T15:36:48.560" v="832" actId="20577"/>
          <ac:spMkLst>
            <pc:docMk/>
            <pc:sldMk cId="1119550020" sldId="304"/>
            <ac:spMk id="5" creationId="{CBDA2490-484A-419F-AB5A-4C7087B0D5F3}"/>
          </ac:spMkLst>
        </pc:spChg>
        <pc:picChg chg="add mod">
          <ac:chgData name="Ben Salisbury" userId="336f7199-2138-4a24-bf5a-f69fd277b700" providerId="ADAL" clId="{4B1FF5B6-EE33-4503-A8B5-17A8C9FDE1C6}" dt="2023-09-19T15:36:27.016" v="829" actId="1076"/>
          <ac:picMkLst>
            <pc:docMk/>
            <pc:sldMk cId="1119550020" sldId="304"/>
            <ac:picMk id="3" creationId="{B91D64CA-417F-9105-8BC1-E033B3030071}"/>
          </ac:picMkLst>
        </pc:picChg>
      </pc:sldChg>
      <pc:sldChg chg="del">
        <pc:chgData name="Ben Salisbury" userId="336f7199-2138-4a24-bf5a-f69fd277b700" providerId="ADAL" clId="{4B1FF5B6-EE33-4503-A8B5-17A8C9FDE1C6}" dt="2023-09-19T15:35:14.913" v="817" actId="2696"/>
        <pc:sldMkLst>
          <pc:docMk/>
          <pc:sldMk cId="1203935695" sldId="305"/>
        </pc:sldMkLst>
      </pc:sldChg>
      <pc:sldChg chg="addSp delSp modSp add mod modAnim">
        <pc:chgData name="Ben Salisbury" userId="336f7199-2138-4a24-bf5a-f69fd277b700" providerId="ADAL" clId="{4B1FF5B6-EE33-4503-A8B5-17A8C9FDE1C6}" dt="2023-09-27T12:25:21.766" v="6263" actId="20577"/>
        <pc:sldMkLst>
          <pc:docMk/>
          <pc:sldMk cId="2303982321" sldId="305"/>
        </pc:sldMkLst>
        <pc:spChg chg="mod">
          <ac:chgData name="Ben Salisbury" userId="336f7199-2138-4a24-bf5a-f69fd277b700" providerId="ADAL" clId="{4B1FF5B6-EE33-4503-A8B5-17A8C9FDE1C6}" dt="2023-09-19T15:55:55.138" v="1642" actId="403"/>
          <ac:spMkLst>
            <pc:docMk/>
            <pc:sldMk cId="2303982321" sldId="305"/>
            <ac:spMk id="4" creationId="{CAD7CCCE-E2C0-4F2A-BA4B-9500562C9C75}"/>
          </ac:spMkLst>
        </pc:spChg>
        <pc:spChg chg="mod">
          <ac:chgData name="Ben Salisbury" userId="336f7199-2138-4a24-bf5a-f69fd277b700" providerId="ADAL" clId="{4B1FF5B6-EE33-4503-A8B5-17A8C9FDE1C6}" dt="2023-09-27T12:25:21.766" v="6263" actId="20577"/>
          <ac:spMkLst>
            <pc:docMk/>
            <pc:sldMk cId="2303982321" sldId="305"/>
            <ac:spMk id="5" creationId="{CBDA2490-484A-419F-AB5A-4C7087B0D5F3}"/>
          </ac:spMkLst>
        </pc:spChg>
        <pc:spChg chg="add del">
          <ac:chgData name="Ben Salisbury" userId="336f7199-2138-4a24-bf5a-f69fd277b700" providerId="ADAL" clId="{4B1FF5B6-EE33-4503-A8B5-17A8C9FDE1C6}" dt="2023-09-19T15:44:57.876" v="1320" actId="22"/>
          <ac:spMkLst>
            <pc:docMk/>
            <pc:sldMk cId="2303982321" sldId="305"/>
            <ac:spMk id="6" creationId="{DBF31D1F-5F2E-0C18-C55F-8D2CCCDB604D}"/>
          </ac:spMkLst>
        </pc:spChg>
        <pc:spChg chg="add del mod">
          <ac:chgData name="Ben Salisbury" userId="336f7199-2138-4a24-bf5a-f69fd277b700" providerId="ADAL" clId="{4B1FF5B6-EE33-4503-A8B5-17A8C9FDE1C6}" dt="2023-09-21T12:50:19.177" v="3673" actId="478"/>
          <ac:spMkLst>
            <pc:docMk/>
            <pc:sldMk cId="2303982321" sldId="305"/>
            <ac:spMk id="6" creationId="{E86D2FC1-FB64-D7D5-0904-B19B1DD9788C}"/>
          </ac:spMkLst>
        </pc:spChg>
        <pc:picChg chg="add mod">
          <ac:chgData name="Ben Salisbury" userId="336f7199-2138-4a24-bf5a-f69fd277b700" providerId="ADAL" clId="{4B1FF5B6-EE33-4503-A8B5-17A8C9FDE1C6}" dt="2023-09-19T15:37:02.573" v="837"/>
          <ac:picMkLst>
            <pc:docMk/>
            <pc:sldMk cId="2303982321" sldId="305"/>
            <ac:picMk id="2" creationId="{6AD001B2-5BAB-0974-04A0-50B59E631C87}"/>
          </ac:picMkLst>
        </pc:picChg>
      </pc:sldChg>
      <pc:sldChg chg="add del">
        <pc:chgData name="Ben Salisbury" userId="336f7199-2138-4a24-bf5a-f69fd277b700" providerId="ADAL" clId="{4B1FF5B6-EE33-4503-A8B5-17A8C9FDE1C6}" dt="2023-09-19T15:52:58.648" v="1579" actId="2696"/>
        <pc:sldMkLst>
          <pc:docMk/>
          <pc:sldMk cId="2773991741" sldId="306"/>
        </pc:sldMkLst>
      </pc:sldChg>
    </pc:docChg>
  </pc:docChgLst>
  <pc:docChgLst>
    <pc:chgData name="Ben Salisbury" userId="336f7199-2138-4a24-bf5a-f69fd277b700" providerId="ADAL" clId="{98B32A4F-354B-4CBE-AA72-EC529982AAD6}"/>
    <pc:docChg chg="undo redo custSel addSld delSld modSld sldOrd">
      <pc:chgData name="Ben Salisbury" userId="336f7199-2138-4a24-bf5a-f69fd277b700" providerId="ADAL" clId="{98B32A4F-354B-4CBE-AA72-EC529982AAD6}" dt="2023-08-22T16:13:52.336" v="6405" actId="20577"/>
      <pc:docMkLst>
        <pc:docMk/>
      </pc:docMkLst>
      <pc:sldChg chg="modSp mod modAnim">
        <pc:chgData name="Ben Salisbury" userId="336f7199-2138-4a24-bf5a-f69fd277b700" providerId="ADAL" clId="{98B32A4F-354B-4CBE-AA72-EC529982AAD6}" dt="2023-08-22T09:38:39.547" v="187" actId="20577"/>
        <pc:sldMkLst>
          <pc:docMk/>
          <pc:sldMk cId="2521456531" sldId="258"/>
        </pc:sldMkLst>
        <pc:spChg chg="mod">
          <ac:chgData name="Ben Salisbury" userId="336f7199-2138-4a24-bf5a-f69fd277b700" providerId="ADAL" clId="{98B32A4F-354B-4CBE-AA72-EC529982AAD6}" dt="2023-08-22T09:37:45.493" v="33" actId="20577"/>
          <ac:spMkLst>
            <pc:docMk/>
            <pc:sldMk cId="2521456531" sldId="258"/>
            <ac:spMk id="2" creationId="{EF4793EE-65B3-46EC-B6E0-ABA7B3EA9569}"/>
          </ac:spMkLst>
        </pc:spChg>
        <pc:spChg chg="mod">
          <ac:chgData name="Ben Salisbury" userId="336f7199-2138-4a24-bf5a-f69fd277b700" providerId="ADAL" clId="{98B32A4F-354B-4CBE-AA72-EC529982AAD6}" dt="2023-08-22T09:38:36.862" v="185" actId="404"/>
          <ac:spMkLst>
            <pc:docMk/>
            <pc:sldMk cId="2521456531" sldId="258"/>
            <ac:spMk id="3" creationId="{760E66A1-0C29-4E4D-9EB5-0A2EC570A201}"/>
          </ac:spMkLst>
        </pc:spChg>
      </pc:sldChg>
      <pc:sldChg chg="modSp mod">
        <pc:chgData name="Ben Salisbury" userId="336f7199-2138-4a24-bf5a-f69fd277b700" providerId="ADAL" clId="{98B32A4F-354B-4CBE-AA72-EC529982AAD6}" dt="2023-08-22T10:01:33.816" v="530" actId="20577"/>
        <pc:sldMkLst>
          <pc:docMk/>
          <pc:sldMk cId="2980887916" sldId="274"/>
        </pc:sldMkLst>
        <pc:spChg chg="mod">
          <ac:chgData name="Ben Salisbury" userId="336f7199-2138-4a24-bf5a-f69fd277b700" providerId="ADAL" clId="{98B32A4F-354B-4CBE-AA72-EC529982AAD6}" dt="2023-08-22T10:01:33.816" v="530" actId="20577"/>
          <ac:spMkLst>
            <pc:docMk/>
            <pc:sldMk cId="2980887916" sldId="274"/>
            <ac:spMk id="5" creationId="{104D04FC-F680-401A-AD9E-08244E0A3A2A}"/>
          </ac:spMkLst>
        </pc:spChg>
      </pc:sldChg>
      <pc:sldChg chg="modSp mod">
        <pc:chgData name="Ben Salisbury" userId="336f7199-2138-4a24-bf5a-f69fd277b700" providerId="ADAL" clId="{98B32A4F-354B-4CBE-AA72-EC529982AAD6}" dt="2023-08-22T11:22:38.538" v="1873" actId="6549"/>
        <pc:sldMkLst>
          <pc:docMk/>
          <pc:sldMk cId="432659496" sldId="276"/>
        </pc:sldMkLst>
        <pc:spChg chg="mod">
          <ac:chgData name="Ben Salisbury" userId="336f7199-2138-4a24-bf5a-f69fd277b700" providerId="ADAL" clId="{98B32A4F-354B-4CBE-AA72-EC529982AAD6}" dt="2023-08-22T11:22:38.538" v="1873" actId="6549"/>
          <ac:spMkLst>
            <pc:docMk/>
            <pc:sldMk cId="432659496" sldId="276"/>
            <ac:spMk id="2" creationId="{0175C57B-3D41-E140-288A-E3D2A70FD9D6}"/>
          </ac:spMkLst>
        </pc:spChg>
        <pc:spChg chg="mod">
          <ac:chgData name="Ben Salisbury" userId="336f7199-2138-4a24-bf5a-f69fd277b700" providerId="ADAL" clId="{98B32A4F-354B-4CBE-AA72-EC529982AAD6}" dt="2023-08-22T09:40:09.048" v="233" actId="20577"/>
          <ac:spMkLst>
            <pc:docMk/>
            <pc:sldMk cId="432659496" sldId="276"/>
            <ac:spMk id="4" creationId="{D1400F9B-F6A2-471D-856C-A39A8AA35819}"/>
          </ac:spMkLst>
        </pc:spChg>
      </pc:sldChg>
      <pc:sldChg chg="delSp modSp mod">
        <pc:chgData name="Ben Salisbury" userId="336f7199-2138-4a24-bf5a-f69fd277b700" providerId="ADAL" clId="{98B32A4F-354B-4CBE-AA72-EC529982AAD6}" dt="2023-08-22T16:13:52.336" v="6405" actId="20577"/>
        <pc:sldMkLst>
          <pc:docMk/>
          <pc:sldMk cId="1955845003" sldId="283"/>
        </pc:sldMkLst>
        <pc:spChg chg="mod">
          <ac:chgData name="Ben Salisbury" userId="336f7199-2138-4a24-bf5a-f69fd277b700" providerId="ADAL" clId="{98B32A4F-354B-4CBE-AA72-EC529982AAD6}" dt="2023-08-22T10:12:54" v="762" actId="20577"/>
          <ac:spMkLst>
            <pc:docMk/>
            <pc:sldMk cId="1955845003" sldId="283"/>
            <ac:spMk id="2" creationId="{B7F67B91-8A01-4AAC-9DEB-94FD300A36B3}"/>
          </ac:spMkLst>
        </pc:spChg>
        <pc:spChg chg="mod">
          <ac:chgData name="Ben Salisbury" userId="336f7199-2138-4a24-bf5a-f69fd277b700" providerId="ADAL" clId="{98B32A4F-354B-4CBE-AA72-EC529982AAD6}" dt="2023-08-22T16:13:52.336" v="6405" actId="20577"/>
          <ac:spMkLst>
            <pc:docMk/>
            <pc:sldMk cId="1955845003" sldId="283"/>
            <ac:spMk id="3" creationId="{A785FB59-7262-4A60-B893-B552822F3812}"/>
          </ac:spMkLst>
        </pc:spChg>
        <pc:spChg chg="del">
          <ac:chgData name="Ben Salisbury" userId="336f7199-2138-4a24-bf5a-f69fd277b700" providerId="ADAL" clId="{98B32A4F-354B-4CBE-AA72-EC529982AAD6}" dt="2023-08-22T10:12:58.389" v="763" actId="478"/>
          <ac:spMkLst>
            <pc:docMk/>
            <pc:sldMk cId="1955845003" sldId="283"/>
            <ac:spMk id="5" creationId="{5217956B-5349-AD47-ED83-BE4A4ABDE4ED}"/>
          </ac:spMkLst>
        </pc:spChg>
        <pc:picChg chg="del">
          <ac:chgData name="Ben Salisbury" userId="336f7199-2138-4a24-bf5a-f69fd277b700" providerId="ADAL" clId="{98B32A4F-354B-4CBE-AA72-EC529982AAD6}" dt="2023-08-22T10:13:01.807" v="765" actId="478"/>
          <ac:picMkLst>
            <pc:docMk/>
            <pc:sldMk cId="1955845003" sldId="283"/>
            <ac:picMk id="7" creationId="{0177A8E0-63A9-2035-375E-389DB319E7B3}"/>
          </ac:picMkLst>
        </pc:picChg>
        <pc:picChg chg="del">
          <ac:chgData name="Ben Salisbury" userId="336f7199-2138-4a24-bf5a-f69fd277b700" providerId="ADAL" clId="{98B32A4F-354B-4CBE-AA72-EC529982AAD6}" dt="2023-08-22T10:13:02.255" v="766" actId="478"/>
          <ac:picMkLst>
            <pc:docMk/>
            <pc:sldMk cId="1955845003" sldId="283"/>
            <ac:picMk id="8" creationId="{CA5CBD0E-A6D0-EEC3-BA73-CF25747823A3}"/>
          </ac:picMkLst>
        </pc:picChg>
      </pc:sldChg>
      <pc:sldChg chg="modSp mod">
        <pc:chgData name="Ben Salisbury" userId="336f7199-2138-4a24-bf5a-f69fd277b700" providerId="ADAL" clId="{98B32A4F-354B-4CBE-AA72-EC529982AAD6}" dt="2023-08-22T11:56:06.137" v="4682" actId="20577"/>
        <pc:sldMkLst>
          <pc:docMk/>
          <pc:sldMk cId="1108667240" sldId="298"/>
        </pc:sldMkLst>
        <pc:spChg chg="mod">
          <ac:chgData name="Ben Salisbury" userId="336f7199-2138-4a24-bf5a-f69fd277b700" providerId="ADAL" clId="{98B32A4F-354B-4CBE-AA72-EC529982AAD6}" dt="2023-08-22T09:40:36.974" v="284" actId="20577"/>
          <ac:spMkLst>
            <pc:docMk/>
            <pc:sldMk cId="1108667240" sldId="298"/>
            <ac:spMk id="4" creationId="{CAD7CCCE-E2C0-4F2A-BA4B-9500562C9C75}"/>
          </ac:spMkLst>
        </pc:spChg>
        <pc:spChg chg="mod">
          <ac:chgData name="Ben Salisbury" userId="336f7199-2138-4a24-bf5a-f69fd277b700" providerId="ADAL" clId="{98B32A4F-354B-4CBE-AA72-EC529982AAD6}" dt="2023-08-22T11:56:06.137" v="4682" actId="20577"/>
          <ac:spMkLst>
            <pc:docMk/>
            <pc:sldMk cId="1108667240" sldId="298"/>
            <ac:spMk id="5" creationId="{CBDA2490-484A-419F-AB5A-4C7087B0D5F3}"/>
          </ac:spMkLst>
        </pc:spChg>
      </pc:sldChg>
      <pc:sldChg chg="del">
        <pc:chgData name="Ben Salisbury" userId="336f7199-2138-4a24-bf5a-f69fd277b700" providerId="ADAL" clId="{98B32A4F-354B-4CBE-AA72-EC529982AAD6}" dt="2023-08-22T09:40:18.677" v="235" actId="2696"/>
        <pc:sldMkLst>
          <pc:docMk/>
          <pc:sldMk cId="977943579" sldId="301"/>
        </pc:sldMkLst>
      </pc:sldChg>
      <pc:sldChg chg="del">
        <pc:chgData name="Ben Salisbury" userId="336f7199-2138-4a24-bf5a-f69fd277b700" providerId="ADAL" clId="{98B32A4F-354B-4CBE-AA72-EC529982AAD6}" dt="2023-08-22T09:37:37.767" v="0" actId="2696"/>
        <pc:sldMkLst>
          <pc:docMk/>
          <pc:sldMk cId="3047931078" sldId="302"/>
        </pc:sldMkLst>
      </pc:sldChg>
      <pc:sldChg chg="modSp add mod">
        <pc:chgData name="Ben Salisbury" userId="336f7199-2138-4a24-bf5a-f69fd277b700" providerId="ADAL" clId="{98B32A4F-354B-4CBE-AA72-EC529982AAD6}" dt="2023-08-22T11:40:32.673" v="3121" actId="404"/>
        <pc:sldMkLst>
          <pc:docMk/>
          <pc:sldMk cId="3588595132" sldId="302"/>
        </pc:sldMkLst>
        <pc:spChg chg="mod">
          <ac:chgData name="Ben Salisbury" userId="336f7199-2138-4a24-bf5a-f69fd277b700" providerId="ADAL" clId="{98B32A4F-354B-4CBE-AA72-EC529982AAD6}" dt="2023-08-22T11:40:32.673" v="3121" actId="404"/>
          <ac:spMkLst>
            <pc:docMk/>
            <pc:sldMk cId="3588595132" sldId="302"/>
            <ac:spMk id="2" creationId="{0175C57B-3D41-E140-288A-E3D2A70FD9D6}"/>
          </ac:spMkLst>
        </pc:spChg>
      </pc:sldChg>
      <pc:sldChg chg="addSp modSp add mod">
        <pc:chgData name="Ben Salisbury" userId="336f7199-2138-4a24-bf5a-f69fd277b700" providerId="ADAL" clId="{98B32A4F-354B-4CBE-AA72-EC529982AAD6}" dt="2023-08-22T12:01:13.023" v="5165" actId="20577"/>
        <pc:sldMkLst>
          <pc:docMk/>
          <pc:sldMk cId="1835216776" sldId="303"/>
        </pc:sldMkLst>
        <pc:spChg chg="mod">
          <ac:chgData name="Ben Salisbury" userId="336f7199-2138-4a24-bf5a-f69fd277b700" providerId="ADAL" clId="{98B32A4F-354B-4CBE-AA72-EC529982AAD6}" dt="2023-08-22T12:01:13.023" v="5165" actId="20577"/>
          <ac:spMkLst>
            <pc:docMk/>
            <pc:sldMk cId="1835216776" sldId="303"/>
            <ac:spMk id="5" creationId="{CBDA2490-484A-419F-AB5A-4C7087B0D5F3}"/>
          </ac:spMkLst>
        </pc:spChg>
        <pc:cxnChg chg="add mod">
          <ac:chgData name="Ben Salisbury" userId="336f7199-2138-4a24-bf5a-f69fd277b700" providerId="ADAL" clId="{98B32A4F-354B-4CBE-AA72-EC529982AAD6}" dt="2023-08-22T12:00:49.604" v="5092" actId="14100"/>
          <ac:cxnSpMkLst>
            <pc:docMk/>
            <pc:sldMk cId="1835216776" sldId="303"/>
            <ac:cxnSpMk id="3" creationId="{8193F9DC-73DB-67B8-3246-E379104BCD20}"/>
          </ac:cxnSpMkLst>
        </pc:cxnChg>
      </pc:sldChg>
      <pc:sldChg chg="modSp add mod ord">
        <pc:chgData name="Ben Salisbury" userId="336f7199-2138-4a24-bf5a-f69fd277b700" providerId="ADAL" clId="{98B32A4F-354B-4CBE-AA72-EC529982AAD6}" dt="2023-08-22T12:38:19.111" v="5665" actId="255"/>
        <pc:sldMkLst>
          <pc:docMk/>
          <pc:sldMk cId="1119550020" sldId="304"/>
        </pc:sldMkLst>
        <pc:spChg chg="mod">
          <ac:chgData name="Ben Salisbury" userId="336f7199-2138-4a24-bf5a-f69fd277b700" providerId="ADAL" clId="{98B32A4F-354B-4CBE-AA72-EC529982AAD6}" dt="2023-08-22T12:38:19.111" v="5665" actId="255"/>
          <ac:spMkLst>
            <pc:docMk/>
            <pc:sldMk cId="1119550020" sldId="304"/>
            <ac:spMk id="5" creationId="{CBDA2490-484A-419F-AB5A-4C7087B0D5F3}"/>
          </ac:spMkLst>
        </pc:spChg>
      </pc:sldChg>
      <pc:sldChg chg="modSp add mod">
        <pc:chgData name="Ben Salisbury" userId="336f7199-2138-4a24-bf5a-f69fd277b700" providerId="ADAL" clId="{98B32A4F-354B-4CBE-AA72-EC529982AAD6}" dt="2023-08-22T12:47:27.993" v="5959" actId="20577"/>
        <pc:sldMkLst>
          <pc:docMk/>
          <pc:sldMk cId="1203935695" sldId="305"/>
        </pc:sldMkLst>
        <pc:spChg chg="mod">
          <ac:chgData name="Ben Salisbury" userId="336f7199-2138-4a24-bf5a-f69fd277b700" providerId="ADAL" clId="{98B32A4F-354B-4CBE-AA72-EC529982AAD6}" dt="2023-08-22T12:47:27.993" v="5959" actId="20577"/>
          <ac:spMkLst>
            <pc:docMk/>
            <pc:sldMk cId="1203935695" sldId="305"/>
            <ac:spMk id="5" creationId="{CBDA2490-484A-419F-AB5A-4C7087B0D5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662C-ED3A-4708-BF1F-171B0B8675ED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DD4EB-2EE1-40E6-BE8F-88E4911992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40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61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85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4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97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16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56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129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70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2AF6-71B2-49AA-8B7C-6CB1095D3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08113"/>
            <a:ext cx="680085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76D6D-67EA-42A3-B7A1-B1A1FFAA3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87788"/>
            <a:ext cx="68008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anrop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2157-2479-49ED-B0D0-ADB115C9B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1380A-E12F-40D9-A8B8-1674701C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BAFBB-3D6B-4F97-8417-EE4C02F8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EA4D28-B03C-449A-938C-48AAF0FDF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2D4FB9-8E4C-4AD1-9C70-773702EDF7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0600" y="1971675"/>
            <a:ext cx="2743200" cy="395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48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C652-AC4B-4A17-821F-8B73841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2EF-63AD-4C88-8116-423FFBBA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DCE9-0B9E-4BAF-B4AE-FF21539A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1635-0434-4D62-80DC-A7A911D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A931-8081-4AF6-89F7-8C804F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487A-FA0D-46E4-A409-D1CA6A0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214DCC-1F00-46B4-BB18-8555AF744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6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136-6314-4AF2-A7E2-B8E34E9C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FED5-A864-4A7D-86C3-A2E0D246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C739-6D81-4C27-9AD6-3C374D3B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41E2-6A5C-49C3-AC00-9211DAF2D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C253F-4D1F-4CEA-9B1D-C8FE6CE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FCCB-B9E4-46B8-9098-3F452B2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6DE5-5876-456B-92BE-993F4B7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01BD-BE9B-4A83-9336-F35AE85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E5B4CA-B664-4F3D-B247-E6F74E3C5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5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136-6314-4AF2-A7E2-B8E34E9C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FED5-A864-4A7D-86C3-A2E0D246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C739-6D81-4C27-9AD6-3C374D3B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41E2-6A5C-49C3-AC00-9211DAF2D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C253F-4D1F-4CEA-9B1D-C8FE6CE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FCCB-B9E4-46B8-9098-3F452B2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6DE5-5876-456B-92BE-993F4B7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01BD-BE9B-4A83-9336-F35AE85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E5B4CA-B664-4F3D-B247-E6F74E3C5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6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136-6314-4AF2-A7E2-B8E34E9C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FED5-A864-4A7D-86C3-A2E0D246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C739-6D81-4C27-9AD6-3C374D3B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41E2-6A5C-49C3-AC00-9211DAF2D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C253F-4D1F-4CEA-9B1D-C8FE6CE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FCCB-B9E4-46B8-9098-3F452B2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6DE5-5876-456B-92BE-993F4B7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01BD-BE9B-4A83-9336-F35AE85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C6B72F5-1639-4EA6-A81C-B89DA5D79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23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8CE-D87D-4D45-B4CA-4072744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BE3E9-EEA4-4C98-AFD0-311B8785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7F31-12DD-43E9-9B58-D0F06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EF4E-400E-4239-986F-59A8780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97662B-FDA1-49B9-B5D1-70168244E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57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8CE-D87D-4D45-B4CA-4072744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BE3E9-EEA4-4C98-AFD0-311B8785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7F31-12DD-43E9-9B58-D0F06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EF4E-400E-4239-986F-59A8780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97662B-FDA1-49B9-B5D1-70168244E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0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8CE-D87D-4D45-B4CA-4072744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BE3E9-EEA4-4C98-AFD0-311B8785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7F31-12DD-43E9-9B58-D0F06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EF4E-400E-4239-986F-59A8780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792FAC3-2018-4121-A1E6-608A7C851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25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D0396-B284-4E10-B513-872E36EE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4D964-626A-487F-9EFC-382B4C5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EBB-85CB-4B1A-9814-8D7454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67BD43-45ED-498E-B080-8E386F19C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3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D0396-B284-4E10-B513-872E36EE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4D964-626A-487F-9EFC-382B4C5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EBB-85CB-4B1A-9814-8D7454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67BD43-45ED-498E-B080-8E386F19C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39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D0396-B284-4E10-B513-872E36EE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4D964-626A-487F-9EFC-382B4C5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EBB-85CB-4B1A-9814-8D7454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964511-6861-457D-BAB0-11C324A0C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5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7FC-193F-469F-AAC5-E2878F5C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4EA3-EFFC-4D23-9063-2098AC26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8564-0890-4172-BDE0-B5BA924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0C6C-3469-475D-A0B1-5178B6A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Manrope" pitchFamily="2" charset="0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9097-CD89-430F-95A6-9ADEFD4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CD8435-8C3C-46A1-AD7C-F3FC62F59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1121005" y="185738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7FC-193F-469F-AAC5-E2878F5C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4EA3-EFFC-4D23-9063-2098AC26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8564-0890-4172-BDE0-B5BA924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0C6C-3469-475D-A0B1-5178B6A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9097-CD89-430F-95A6-9ADEFD4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CD8435-8C3C-46A1-AD7C-F3FC62F59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1111480" y="179387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7FC-193F-469F-AAC5-E2878F5C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4EA3-EFFC-4D23-9063-2098AC26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8564-0890-4172-BDE0-B5BA924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0C6C-3469-475D-A0B1-5178B6A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9097-CD89-430F-95A6-9ADEFD4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FB1D0B-B50E-4B6D-B6BC-141862318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1128876" y="185738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0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EAD-06F6-4249-AC21-523A25FC4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30288"/>
            <a:ext cx="6635750" cy="3532187"/>
          </a:xfrm>
        </p:spPr>
        <p:txBody>
          <a:bodyPr anchor="b"/>
          <a:lstStyle>
            <a:lvl1pPr>
              <a:defRPr sz="6000">
                <a:latin typeface="Manrope ExtraBold" pitchFamily="2" charset="0"/>
              </a:defRPr>
            </a:lvl1pPr>
          </a:lstStyle>
          <a:p>
            <a:r>
              <a:rPr lang="en-US" dirty="0"/>
              <a:t>“Insert example of a really good quote from a client”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84432-2FB6-4180-A06C-F1DE847C0D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 -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7618-A0C1-4A78-A569-1D173A3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DCBA-D2A6-481A-BCCE-D2C26E50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E0FD-22D1-424D-9AD1-DF3AA4F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34570-27A2-4899-B7E7-B383C9C5C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39D27-B9B1-49A2-A427-7963ED062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554163"/>
            <a:ext cx="3679825" cy="45354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20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EAD-06F6-4249-AC21-523A25FC4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30288"/>
            <a:ext cx="6635750" cy="353218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“Insert example of a really good quote from a client”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84432-2FB6-4180-A06C-F1DE847C0D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nrop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 -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7618-A0C1-4A78-A569-1D173A3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DCBA-D2A6-481A-BCCE-D2C26E50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E0FD-22D1-424D-9AD1-DF3AA4F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39D27-B9B1-49A2-A427-7963ED062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554163"/>
            <a:ext cx="3679825" cy="4535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540714-A203-46CE-BABA-E2AE93F5E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3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EAD-06F6-4249-AC21-523A25FC4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30288"/>
            <a:ext cx="6635750" cy="353218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“Insert example of a really good quote from a client”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84432-2FB6-4180-A06C-F1DE847C0D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nrop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 -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7618-A0C1-4A78-A569-1D173A3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DCBA-D2A6-481A-BCCE-D2C26E50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E0FD-22D1-424D-9AD1-DF3AA4F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39D27-B9B1-49A2-A427-7963ED062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554163"/>
            <a:ext cx="3679825" cy="4535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40714-A203-46CE-BABA-E2AE93F5E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9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C652-AC4B-4A17-821F-8B73841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2EF-63AD-4C88-8116-423FFBBA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DCE9-0B9E-4BAF-B4AE-FF21539A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1635-0434-4D62-80DC-A7A911D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A931-8081-4AF6-89F7-8C804F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487A-FA0D-46E4-A409-D1CA6A0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0A42C5-8F18-4D8A-AEAC-A537DEE3E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C652-AC4B-4A17-821F-8B73841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2EF-63AD-4C88-8116-423FFBBA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DCE9-0B9E-4BAF-B4AE-FF21539A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1635-0434-4D62-80DC-A7A911D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A931-8081-4AF6-89F7-8C804F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487A-FA0D-46E4-A409-D1CA6A0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0A42C5-8F18-4D8A-AEAC-A537DEE3E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8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837C6-4D54-4A17-986A-A2F58C2C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960DF-E404-408C-A114-8A2439453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30EA6-3DF2-4B84-8C56-3F3C882F9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37CDB-7B55-47DA-8FA1-F947B470B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7BE34-D495-49E6-9A53-6BC60F43C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80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63" r:id="rId7"/>
    <p:sldLayoutId id="2147483652" r:id="rId8"/>
    <p:sldLayoutId id="2147483664" r:id="rId9"/>
    <p:sldLayoutId id="2147483665" r:id="rId10"/>
    <p:sldLayoutId id="2147483653" r:id="rId11"/>
    <p:sldLayoutId id="2147483666" r:id="rId12"/>
    <p:sldLayoutId id="2147483667" r:id="rId13"/>
    <p:sldLayoutId id="2147483654" r:id="rId14"/>
    <p:sldLayoutId id="2147483668" r:id="rId15"/>
    <p:sldLayoutId id="2147483669" r:id="rId16"/>
    <p:sldLayoutId id="2147483655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nrope 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nrop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nrop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nrop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eedback@rotamaster.co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mailto:help@rotamaster.co.uk" TargetMode="Externa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7DA27-9AFF-46F1-B978-D84BD52F8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38382"/>
            <a:ext cx="6800850" cy="3220359"/>
          </a:xfrm>
        </p:spPr>
        <p:txBody>
          <a:bodyPr>
            <a:normAutofit/>
          </a:bodyPr>
          <a:lstStyle/>
          <a:p>
            <a:r>
              <a:rPr lang="en-GB" dirty="0"/>
              <a:t>Lunchtime Learners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4D04FC-F680-401A-AD9E-08244E0A3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50816"/>
            <a:ext cx="6800850" cy="1655762"/>
          </a:xfrm>
        </p:spPr>
        <p:txBody>
          <a:bodyPr/>
          <a:lstStyle/>
          <a:p>
            <a:r>
              <a:rPr lang="en-GB" dirty="0"/>
              <a:t>November 2023</a:t>
            </a:r>
          </a:p>
          <a:p>
            <a:r>
              <a:rPr lang="en-GB" dirty="0"/>
              <a:t>Ben Salisbury, Customer Success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F1025AC-64B0-4D24-99BE-8D92913C08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6" r="26886"/>
          <a:stretch/>
        </p:blipFill>
        <p:spPr>
          <a:xfrm>
            <a:off x="8610600" y="1971675"/>
            <a:ext cx="2743200" cy="3952875"/>
          </a:xfrm>
        </p:spPr>
      </p:pic>
    </p:spTree>
    <p:extLst>
      <p:ext uri="{BB962C8B-B14F-4D97-AF65-F5344CB8AC3E}">
        <p14:creationId xmlns:p14="http://schemas.microsoft.com/office/powerpoint/2010/main" val="298088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93EE-65B3-46EC-B6E0-ABA7B3EA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735FF"/>
                </a:solidFill>
              </a:rPr>
              <a:t>November 2023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E66A1-0C29-4E4D-9EB5-0A2EC570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294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Tools &amp; tips to monitor staffing levels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Sickness Management – Part 1 (People+)</a:t>
            </a:r>
            <a:endParaRPr lang="en-GB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Emergency Contacts</a:t>
            </a:r>
            <a:endParaRPr lang="en-GB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	New Functionality</a:t>
            </a:r>
            <a:b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625475" algn="l"/>
              </a:tabLs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💡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	What should we cover next? </a:t>
            </a:r>
            <a:b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Email </a:t>
            </a:r>
            <a:r>
              <a:rPr lang="en-US" sz="2400" dirty="0">
                <a:solidFill>
                  <a:srgbClr val="7735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feedback@rotamaster.co.uk</a:t>
            </a:r>
            <a:r>
              <a:rPr lang="en-US" sz="2400" dirty="0">
                <a:solidFill>
                  <a:srgbClr val="7735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with your suggestions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Badge Tick1 with solid fill">
            <a:extLst>
              <a:ext uri="{FF2B5EF4-FFF2-40B4-BE49-F238E27FC236}">
                <a16:creationId xmlns:a16="http://schemas.microsoft.com/office/drawing/2014/main" id="{A37C805D-695C-E02F-67E7-F484C81D8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1775162"/>
            <a:ext cx="540000" cy="540000"/>
          </a:xfrm>
          <a:prstGeom prst="rect">
            <a:avLst/>
          </a:prstGeom>
        </p:spPr>
      </p:pic>
      <p:pic>
        <p:nvPicPr>
          <p:cNvPr id="16" name="Graphic 15" descr="Badge Tick1 with solid fill">
            <a:extLst>
              <a:ext uri="{FF2B5EF4-FFF2-40B4-BE49-F238E27FC236}">
                <a16:creationId xmlns:a16="http://schemas.microsoft.com/office/drawing/2014/main" id="{35F2FE2B-6A11-81C2-DF5F-76749206C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2555894"/>
            <a:ext cx="540000" cy="540000"/>
          </a:xfrm>
          <a:prstGeom prst="rect">
            <a:avLst/>
          </a:prstGeom>
        </p:spPr>
      </p:pic>
      <p:pic>
        <p:nvPicPr>
          <p:cNvPr id="17" name="Graphic 16" descr="Badge Tick1 with solid fill">
            <a:extLst>
              <a:ext uri="{FF2B5EF4-FFF2-40B4-BE49-F238E27FC236}">
                <a16:creationId xmlns:a16="http://schemas.microsoft.com/office/drawing/2014/main" id="{E39DB0B7-A250-BECE-AC45-F75407E88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3336626"/>
            <a:ext cx="540000" cy="540000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id="{4872363B-EE76-CD89-56D3-0B8F14C9E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409748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400F9B-F6A2-471D-856C-A39A8AA3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	Tools  &amp; tips to monitor staffing levels</a:t>
            </a:r>
            <a:endParaRPr lang="en-GB" sz="3600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175C57B-3D41-E140-288A-E3D2A70FD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36" y="1610591"/>
            <a:ext cx="10788400" cy="488228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In the rota…</a:t>
            </a:r>
            <a:endParaRPr lang="en-GB" sz="2200" dirty="0">
              <a:solidFill>
                <a:srgbClr val="240A11"/>
              </a:solidFill>
              <a:latin typeface="Manrope ExtraBold" pitchFamily="2" charset="0"/>
              <a:ea typeface="Open Sans Light" pitchFamily="2" charset="0"/>
              <a:cs typeface="Open Sans Light" pitchFamily="2" charset="0"/>
            </a:endParaRP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Quick Stats: 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shift durations, values, allocated vs. unallocated based on your 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existing filters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Statistics View: 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high level overview on the distribution of shifts based on your 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shift groups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Leave &amp; Sickness: 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retain visibility of your 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rota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&amp; staff currently 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on leave 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or 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off sick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, all in one view</a:t>
            </a:r>
            <a:endParaRPr lang="en-GB" sz="1800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Visualisation…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800" b="1" dirty="0">
                <a:ea typeface="Open Sans ExtraBold" pitchFamily="2" charset="0"/>
                <a:cs typeface="Open Sans ExtraBold" pitchFamily="2" charset="0"/>
              </a:rPr>
              <a:t>Rota Dashboard: </a:t>
            </a: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a</a:t>
            </a:r>
            <a:r>
              <a:rPr lang="en-GB" sz="1800" b="1" dirty="0">
                <a:ea typeface="Open Sans ExtraBold" pitchFamily="2" charset="0"/>
                <a:cs typeface="Open Sans ExtraBold" pitchFamily="2" charset="0"/>
              </a:rPr>
              <a:t> </a:t>
            </a: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graph of allocated vs. unallocated shifts by </a:t>
            </a:r>
            <a:r>
              <a:rPr lang="en-GB" sz="1800" b="1" dirty="0">
                <a:ea typeface="Open Sans ExtraBold" pitchFamily="2" charset="0"/>
                <a:cs typeface="Open Sans ExtraBold" pitchFamily="2" charset="0"/>
              </a:rPr>
              <a:t>zone; duty station; role </a:t>
            </a: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or </a:t>
            </a:r>
            <a:r>
              <a:rPr lang="en-GB" sz="1800" b="1" dirty="0">
                <a:ea typeface="Open Sans ExtraBold" pitchFamily="2" charset="0"/>
                <a:cs typeface="Open Sans ExtraBold" pitchFamily="2" charset="0"/>
              </a:rPr>
              <a:t>team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800" b="1" dirty="0">
                <a:ea typeface="Open Sans ExtraBold" pitchFamily="2" charset="0"/>
                <a:cs typeface="Open Sans ExtraBold" pitchFamily="2" charset="0"/>
              </a:rPr>
              <a:t>Personnel Dashboard: </a:t>
            </a: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a graph of staff </a:t>
            </a:r>
            <a:r>
              <a:rPr lang="en-GB" sz="1800" b="1" dirty="0">
                <a:ea typeface="Open Sans ExtraBold" pitchFamily="2" charset="0"/>
                <a:cs typeface="Open Sans ExtraBold" pitchFamily="2" charset="0"/>
              </a:rPr>
              <a:t>working; not working; on sick </a:t>
            </a: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or </a:t>
            </a:r>
            <a:r>
              <a:rPr lang="en-GB" sz="1800" b="1" dirty="0">
                <a:ea typeface="Open Sans ExtraBold" pitchFamily="2" charset="0"/>
                <a:cs typeface="Open Sans ExtraBold" pitchFamily="2" charset="0"/>
              </a:rPr>
              <a:t>on leave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800" b="1" dirty="0">
                <a:ea typeface="Open Sans ExtraBold" pitchFamily="2" charset="0"/>
                <a:cs typeface="Open Sans ExtraBold" pitchFamily="2" charset="0"/>
              </a:rPr>
              <a:t>Staffing Dashboard: </a:t>
            </a: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a graph of the </a:t>
            </a:r>
            <a:r>
              <a:rPr lang="en-GB" sz="1800" b="1" dirty="0">
                <a:ea typeface="Open Sans ExtraBold" pitchFamily="2" charset="0"/>
                <a:cs typeface="Open Sans ExtraBold" pitchFamily="2" charset="0"/>
              </a:rPr>
              <a:t>number of staff working </a:t>
            </a:r>
            <a:r>
              <a:rPr lang="en-GB" sz="1800" dirty="0">
                <a:ea typeface="Open Sans ExtraBold" pitchFamily="2" charset="0"/>
                <a:cs typeface="Open Sans ExtraBold" pitchFamily="2" charset="0"/>
              </a:rPr>
              <a:t>across a </a:t>
            </a:r>
            <a:r>
              <a:rPr lang="en-GB" sz="1800" b="1" dirty="0">
                <a:ea typeface="Open Sans ExtraBold" pitchFamily="2" charset="0"/>
                <a:cs typeface="Open Sans ExtraBold" pitchFamily="2" charset="0"/>
              </a:rPr>
              <a:t>24-hour period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Automated notifications…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Person removed from high priority shifts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Below Shift Group Threshold: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an email will be sent if the number of shifts falls below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x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4878C8B-0174-F162-FDBE-843B4B61303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667907"/>
            <a:ext cx="67118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D7CCCE-E2C0-4F2A-BA4B-9500562C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	Sickness Management – Part 1 (People+)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A2490-484A-419F-AB5A-4C7087B0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060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Recording new episodes of sickness</a:t>
            </a: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There are two ways to log a new episode of sickness. The first, is by removing the individual from the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rota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&amp;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recording sickness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when prompted... The second, is to create the episode in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Self Service &gt; Sickness Management,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which in turn, will remove the individual from any overlapping shifts.</a:t>
            </a:r>
          </a:p>
          <a:p>
            <a:pPr marL="0" indent="0">
              <a:lnSpc>
                <a:spcPct val="130000"/>
              </a:lnSpc>
              <a:buNone/>
            </a:pPr>
            <a:br>
              <a:rPr lang="en-US" sz="2200" b="1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200" b="1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Extending </a:t>
            </a:r>
            <a:r>
              <a:rPr lang="en-US" sz="2200" b="1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 existing episode of sickness</a:t>
            </a:r>
            <a:endParaRPr lang="en-US" sz="2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Similarly to logging new sickness, existing episodes can be extended both within the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rota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&amp; within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Sickness Management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, by removing someone from their next shift or by updating the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expected last day.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2F144F6-76D9-4495-8B66-794921A8C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069" y="667907"/>
            <a:ext cx="6589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8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D7CCCE-E2C0-4F2A-BA4B-9500562C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	Sickness Management – Part 1 (People+)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A2490-484A-419F-AB5A-4C7087B0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0605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200" b="1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Actioning sickness episodes, once staff have returned to work</a:t>
            </a:r>
            <a:endParaRPr lang="en-US" sz="2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Once returned to work, your next step will be to enter the 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actual last day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of sickness, for that episode in 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sickness management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You will then see what needs to be completed for that episode of sickness based on your organisations policies &amp; how RotaMaster has been configured for you, including: </a:t>
            </a:r>
            <a:b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Self Certification; Fit Notes; Return to Work Interview 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&amp; 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Long Term Sickness Review</a:t>
            </a:r>
          </a:p>
          <a:p>
            <a:pPr marL="0" indent="0">
              <a:lnSpc>
                <a:spcPct val="130000"/>
              </a:lnSpc>
              <a:buNone/>
            </a:pPr>
            <a:br>
              <a:rPr lang="en-US" sz="2200" b="1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200" b="1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are the requirements for sickness episodes?</a:t>
            </a:r>
            <a:endParaRPr lang="en-GB" sz="2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3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To check the number of days required for each element of a sickness episode to be necessary, go to 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Configuration &gt; Default Settings &gt; Defaults</a:t>
            </a:r>
            <a:endParaRPr lang="en-GB" sz="18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2F144F6-76D9-4495-8B66-794921A8C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069" y="667907"/>
            <a:ext cx="6589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0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7B91-8A01-4AAC-9DEB-94FD300A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	Emergency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5FB59-7262-4A60-B893-B552822F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0688"/>
            <a:ext cx="10515600" cy="498225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4A"/>
                </a:solidFill>
                <a:effectLst/>
                <a:uLnTx/>
                <a:uFillTx/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How to add emergency contacts to personnel records…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 ExtraBold" pitchFamily="2" charset="0"/>
            </a:endParaRP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To add emergency contacts to a member of staff’s personnel record, go to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Personnel &gt; Personnel Manager &gt; search for &amp; open their record &gt; Emergency Contacts</a:t>
            </a: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If you would like to use a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Data Loader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to upload this information in bulk, please email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help@rotamaster.co.uk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solidFill>
                  <a:srgbClr val="FF004A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Viewing my emergency contacts &amp; how to enable self service…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 ExtraBold" pitchFamily="2" charset="0"/>
            </a:endParaRP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A member of staff can view the emergency contacts added against their record, by signing into the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Staff Hub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&amp; going to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Self Service &gt; Profile &gt; Emergency Contacts</a:t>
            </a:r>
            <a:endParaRPr lang="en-US" sz="18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To enable the ability for your staff to add &amp; amend this themselves, simply sign into the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Admin Hub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and go to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Content Mgt &gt; Member Settings &gt; Member Profile Settings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&amp; switch emergency contacts to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ON.</a:t>
            </a:r>
            <a:endParaRPr lang="en-US" sz="18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7C0FE17-7597-12B3-0A2A-99AC851B2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198" y="66790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4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D7CCCE-E2C0-4F2A-BA4B-9500562C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	New Functionality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ED13E13-A9D5-B2E2-36A0-AA2D2418B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22906"/>
            <a:ext cx="810000" cy="81000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EC1C1EF-0080-B1C1-1830-7F546AD9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358120" cy="49060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200" b="1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📘</a:t>
            </a:r>
            <a:r>
              <a:rPr lang="en-US" sz="2200" b="1" dirty="0">
                <a:latin typeface="Manrope ExtraBold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GP Solo form for April-September 2023 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(i127)</a:t>
            </a:r>
            <a:endParaRPr lang="en-US" sz="2200" dirty="0">
              <a:solidFill>
                <a:srgbClr val="7735FF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The next GP Solo form has been released &amp; is report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[857] GP Solo Form (Apr 23 – Sep 23)</a:t>
            </a:r>
            <a:b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5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📝</a:t>
            </a: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 Audit for rules 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(i127)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There is now an audit available for rules created, logging what was changed, when and by who.</a:t>
            </a:r>
            <a:b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5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📅</a:t>
            </a: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 Saved filters in Rota Weekly Viewer 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(i127)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RotaMaster will now remember any filters you have applied &amp; retain these when you next open Rota Weekly Viewer.</a:t>
            </a:r>
            <a:b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5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👥</a:t>
            </a:r>
            <a:r>
              <a:rPr lang="en-US" sz="22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 My Equality Information in the Staff Hub</a:t>
            </a:r>
            <a:r>
              <a:rPr lang="en-US" sz="22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(i127)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Admins can now choose to make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 Equality Information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visible in the Self Service &gt; My Profile section of the Staff Hub. This can be enabled by going to Admin Hub &gt; Content Mgt &gt; Member Settings &gt; Member Profile Settings.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4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4B838D-52DB-41F2-95D4-A9BB972C9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948" y="1971674"/>
            <a:ext cx="6800850" cy="3844925"/>
          </a:xfrm>
        </p:spPr>
        <p:txBody>
          <a:bodyPr>
            <a:normAutofit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Thank you</a:t>
            </a:r>
          </a:p>
        </p:txBody>
      </p:sp>
      <p:pic>
        <p:nvPicPr>
          <p:cNvPr id="6" name="Picture Placeholder 2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0FAEBF2A-DF99-4456-B573-BD2EEED4C1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rgbClr val="240A1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8" r="26858"/>
          <a:stretch>
            <a:fillRect/>
          </a:stretch>
        </p:blipFill>
        <p:spPr>
          <a:xfrm>
            <a:off x="8610600" y="1971675"/>
            <a:ext cx="2743200" cy="3952875"/>
          </a:xfrm>
        </p:spPr>
      </p:pic>
    </p:spTree>
    <p:extLst>
      <p:ext uri="{BB962C8B-B14F-4D97-AF65-F5344CB8AC3E}">
        <p14:creationId xmlns:p14="http://schemas.microsoft.com/office/powerpoint/2010/main" val="2722692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18478</TotalTime>
  <Words>751</Words>
  <Application>Microsoft Office PowerPoint</Application>
  <PresentationFormat>Widescreen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Manrope ExtraBold</vt:lpstr>
      <vt:lpstr>Calibri</vt:lpstr>
      <vt:lpstr>Arial</vt:lpstr>
      <vt:lpstr>Manrope</vt:lpstr>
      <vt:lpstr>Office Theme</vt:lpstr>
      <vt:lpstr>Lunchtime Learners</vt:lpstr>
      <vt:lpstr>November 2023 Highlights</vt:lpstr>
      <vt:lpstr> Tools  &amp; tips to monitor staffing levels</vt:lpstr>
      <vt:lpstr> Sickness Management – Part 1 (People+)</vt:lpstr>
      <vt:lpstr> Sickness Management – Part 1 (People+)</vt:lpstr>
      <vt:lpstr> Emergency Contacts</vt:lpstr>
      <vt:lpstr> New Functionality</vt:lpstr>
      <vt:lpstr>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Terence Craven</dc:creator>
  <cp:lastModifiedBy>Ben Salisbury</cp:lastModifiedBy>
  <cp:revision>31</cp:revision>
  <dcterms:created xsi:type="dcterms:W3CDTF">2022-07-05T11:30:06Z</dcterms:created>
  <dcterms:modified xsi:type="dcterms:W3CDTF">2023-11-29T13:55:42Z</dcterms:modified>
</cp:coreProperties>
</file>